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02748-4EC8-4BDB-8722-AAD0E85271BA}" v="7" dt="2024-03-29T12:20:16.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Golding" userId="dc6e7bdb268f29b0" providerId="LiveId" clId="{71702748-4EC8-4BDB-8722-AAD0E85271BA}"/>
    <pc:docChg chg="custSel modSld">
      <pc:chgData name="James Golding" userId="dc6e7bdb268f29b0" providerId="LiveId" clId="{71702748-4EC8-4BDB-8722-AAD0E85271BA}" dt="2024-03-29T12:37:18.894" v="442" actId="20577"/>
      <pc:docMkLst>
        <pc:docMk/>
      </pc:docMkLst>
      <pc:sldChg chg="modSp mod">
        <pc:chgData name="James Golding" userId="dc6e7bdb268f29b0" providerId="LiveId" clId="{71702748-4EC8-4BDB-8722-AAD0E85271BA}" dt="2024-03-29T12:37:18.894" v="442" actId="20577"/>
        <pc:sldMkLst>
          <pc:docMk/>
          <pc:sldMk cId="901854042" sldId="256"/>
        </pc:sldMkLst>
        <pc:spChg chg="mod">
          <ac:chgData name="James Golding" userId="dc6e7bdb268f29b0" providerId="LiveId" clId="{71702748-4EC8-4BDB-8722-AAD0E85271BA}" dt="2024-03-29T12:37:18.894" v="442" actId="20577"/>
          <ac:spMkLst>
            <pc:docMk/>
            <pc:sldMk cId="901854042" sldId="256"/>
            <ac:spMk id="2" creationId="{CABE3BED-8A16-5BB7-4623-0B6C11A70734}"/>
          </ac:spMkLst>
        </pc:spChg>
      </pc:sldChg>
      <pc:sldChg chg="modSp mod">
        <pc:chgData name="James Golding" userId="dc6e7bdb268f29b0" providerId="LiveId" clId="{71702748-4EC8-4BDB-8722-AAD0E85271BA}" dt="2024-03-29T12:09:51.688" v="39" actId="20577"/>
        <pc:sldMkLst>
          <pc:docMk/>
          <pc:sldMk cId="349433013" sldId="257"/>
        </pc:sldMkLst>
        <pc:spChg chg="mod">
          <ac:chgData name="James Golding" userId="dc6e7bdb268f29b0" providerId="LiveId" clId="{71702748-4EC8-4BDB-8722-AAD0E85271BA}" dt="2024-03-29T12:09:34.805" v="23" actId="20577"/>
          <ac:spMkLst>
            <pc:docMk/>
            <pc:sldMk cId="349433013" sldId="257"/>
            <ac:spMk id="3" creationId="{90A26A56-11F0-1CC0-0C89-278FA57625C4}"/>
          </ac:spMkLst>
        </pc:spChg>
        <pc:spChg chg="mod">
          <ac:chgData name="James Golding" userId="dc6e7bdb268f29b0" providerId="LiveId" clId="{71702748-4EC8-4BDB-8722-AAD0E85271BA}" dt="2024-03-29T12:09:51.688" v="39" actId="20577"/>
          <ac:spMkLst>
            <pc:docMk/>
            <pc:sldMk cId="349433013" sldId="257"/>
            <ac:spMk id="4" creationId="{D2010645-4E24-ECC1-B7CB-22160D28350D}"/>
          </ac:spMkLst>
        </pc:spChg>
      </pc:sldChg>
      <pc:sldChg chg="addSp delSp modSp mod">
        <pc:chgData name="James Golding" userId="dc6e7bdb268f29b0" providerId="LiveId" clId="{71702748-4EC8-4BDB-8722-AAD0E85271BA}" dt="2024-03-29T12:18:03.044" v="269" actId="20577"/>
        <pc:sldMkLst>
          <pc:docMk/>
          <pc:sldMk cId="2583783239" sldId="258"/>
        </pc:sldMkLst>
        <pc:spChg chg="add del mod ord">
          <ac:chgData name="James Golding" userId="dc6e7bdb268f29b0" providerId="LiveId" clId="{71702748-4EC8-4BDB-8722-AAD0E85271BA}" dt="2024-03-29T12:12:05.475" v="48"/>
          <ac:spMkLst>
            <pc:docMk/>
            <pc:sldMk cId="2583783239" sldId="258"/>
            <ac:spMk id="3" creationId="{65D8B141-8F9E-CF04-3BFC-7BEFDBF038E0}"/>
          </ac:spMkLst>
        </pc:spChg>
        <pc:spChg chg="add del mod">
          <ac:chgData name="James Golding" userId="dc6e7bdb268f29b0" providerId="LiveId" clId="{71702748-4EC8-4BDB-8722-AAD0E85271BA}" dt="2024-03-29T12:12:05.476" v="50"/>
          <ac:spMkLst>
            <pc:docMk/>
            <pc:sldMk cId="2583783239" sldId="258"/>
            <ac:spMk id="4" creationId="{D5E44C2F-141E-87E9-82E2-BC64B5715F19}"/>
          </ac:spMkLst>
        </pc:spChg>
        <pc:spChg chg="mod">
          <ac:chgData name="James Golding" userId="dc6e7bdb268f29b0" providerId="LiveId" clId="{71702748-4EC8-4BDB-8722-AAD0E85271BA}" dt="2024-03-29T12:17:36.247" v="266" actId="14100"/>
          <ac:spMkLst>
            <pc:docMk/>
            <pc:sldMk cId="2583783239" sldId="258"/>
            <ac:spMk id="5" creationId="{D8031127-160E-3C1F-0A2E-CFB163581A09}"/>
          </ac:spMkLst>
        </pc:spChg>
        <pc:spChg chg="add del mod">
          <ac:chgData name="James Golding" userId="dc6e7bdb268f29b0" providerId="LiveId" clId="{71702748-4EC8-4BDB-8722-AAD0E85271BA}" dt="2024-03-29T12:12:44.705" v="55" actId="21"/>
          <ac:spMkLst>
            <pc:docMk/>
            <pc:sldMk cId="2583783239" sldId="258"/>
            <ac:spMk id="6" creationId="{9B2B962B-89FA-98BF-F6B9-42D0413E0679}"/>
          </ac:spMkLst>
        </pc:spChg>
        <pc:spChg chg="mod">
          <ac:chgData name="James Golding" userId="dc6e7bdb268f29b0" providerId="LiveId" clId="{71702748-4EC8-4BDB-8722-AAD0E85271BA}" dt="2024-03-29T12:14:41.539" v="105" actId="20577"/>
          <ac:spMkLst>
            <pc:docMk/>
            <pc:sldMk cId="2583783239" sldId="258"/>
            <ac:spMk id="17" creationId="{647F1818-8D83-1199-0B42-BD211FE89494}"/>
          </ac:spMkLst>
        </pc:spChg>
        <pc:spChg chg="mod">
          <ac:chgData name="James Golding" userId="dc6e7bdb268f29b0" providerId="LiveId" clId="{71702748-4EC8-4BDB-8722-AAD0E85271BA}" dt="2024-03-29T12:18:03.044" v="269" actId="20577"/>
          <ac:spMkLst>
            <pc:docMk/>
            <pc:sldMk cId="2583783239" sldId="258"/>
            <ac:spMk id="24" creationId="{936B6014-471B-C297-411C-7D848403B9C3}"/>
          </ac:spMkLst>
        </pc:spChg>
        <pc:spChg chg="mod">
          <ac:chgData name="James Golding" userId="dc6e7bdb268f29b0" providerId="LiveId" clId="{71702748-4EC8-4BDB-8722-AAD0E85271BA}" dt="2024-03-29T12:13:02.428" v="57" actId="20577"/>
          <ac:spMkLst>
            <pc:docMk/>
            <pc:sldMk cId="2583783239" sldId="258"/>
            <ac:spMk id="29" creationId="{B51EB356-29F5-3EE5-22E6-C8D3ED3B274B}"/>
          </ac:spMkLst>
        </pc:spChg>
      </pc:sldChg>
      <pc:sldChg chg="modSp mod">
        <pc:chgData name="James Golding" userId="dc6e7bdb268f29b0" providerId="LiveId" clId="{71702748-4EC8-4BDB-8722-AAD0E85271BA}" dt="2024-03-29T12:35:27.267" v="407" actId="255"/>
        <pc:sldMkLst>
          <pc:docMk/>
          <pc:sldMk cId="1741867227" sldId="259"/>
        </pc:sldMkLst>
        <pc:spChg chg="mod">
          <ac:chgData name="James Golding" userId="dc6e7bdb268f29b0" providerId="LiveId" clId="{71702748-4EC8-4BDB-8722-AAD0E85271BA}" dt="2024-03-29T12:22:35.489" v="319" actId="113"/>
          <ac:spMkLst>
            <pc:docMk/>
            <pc:sldMk cId="1741867227" sldId="259"/>
            <ac:spMk id="3" creationId="{B904D857-D172-35A7-4309-51555603B086}"/>
          </ac:spMkLst>
        </pc:spChg>
        <pc:spChg chg="mod">
          <ac:chgData name="James Golding" userId="dc6e7bdb268f29b0" providerId="LiveId" clId="{71702748-4EC8-4BDB-8722-AAD0E85271BA}" dt="2024-03-29T12:35:27.267" v="407" actId="255"/>
          <ac:spMkLst>
            <pc:docMk/>
            <pc:sldMk cId="1741867227" sldId="259"/>
            <ac:spMk id="4" creationId="{DD989112-47B9-FFEA-AEC0-9B5B02BBE249}"/>
          </ac:spMkLst>
        </pc:spChg>
      </pc:sldChg>
      <pc:sldChg chg="modSp mod">
        <pc:chgData name="James Golding" userId="dc6e7bdb268f29b0" providerId="LiveId" clId="{71702748-4EC8-4BDB-8722-AAD0E85271BA}" dt="2024-03-29T12:20:16.726" v="300" actId="20577"/>
        <pc:sldMkLst>
          <pc:docMk/>
          <pc:sldMk cId="730036149" sldId="260"/>
        </pc:sldMkLst>
        <pc:spChg chg="mod">
          <ac:chgData name="James Golding" userId="dc6e7bdb268f29b0" providerId="LiveId" clId="{71702748-4EC8-4BDB-8722-AAD0E85271BA}" dt="2024-03-29T12:19:58.890" v="296" actId="14100"/>
          <ac:spMkLst>
            <pc:docMk/>
            <pc:sldMk cId="730036149" sldId="260"/>
            <ac:spMk id="2" creationId="{FF51ADF7-D0F9-15BB-A836-BB207FC3FA4D}"/>
          </ac:spMkLst>
        </pc:spChg>
        <pc:graphicFrameChg chg="mod">
          <ac:chgData name="James Golding" userId="dc6e7bdb268f29b0" providerId="LiveId" clId="{71702748-4EC8-4BDB-8722-AAD0E85271BA}" dt="2024-03-29T12:20:16.726" v="300" actId="20577"/>
          <ac:graphicFrameMkLst>
            <pc:docMk/>
            <pc:sldMk cId="730036149" sldId="260"/>
            <ac:graphicFrameMk id="26" creationId="{08C5D0B0-2FEE-D52F-E1A1-B2853FC625F6}"/>
          </ac:graphicFrameMkLst>
        </pc:graphicFrameChg>
      </pc:sldChg>
      <pc:sldChg chg="modSp mod">
        <pc:chgData name="James Golding" userId="dc6e7bdb268f29b0" providerId="LiveId" clId="{71702748-4EC8-4BDB-8722-AAD0E85271BA}" dt="2024-03-29T12:36:59.970" v="441" actId="20577"/>
        <pc:sldMkLst>
          <pc:docMk/>
          <pc:sldMk cId="1173886750" sldId="261"/>
        </pc:sldMkLst>
        <pc:spChg chg="mod">
          <ac:chgData name="James Golding" userId="dc6e7bdb268f29b0" providerId="LiveId" clId="{71702748-4EC8-4BDB-8722-AAD0E85271BA}" dt="2024-03-29T12:36:59.970" v="441" actId="20577"/>
          <ac:spMkLst>
            <pc:docMk/>
            <pc:sldMk cId="1173886750" sldId="261"/>
            <ac:spMk id="5" creationId="{ADBEC402-0DB5-2ED7-51CC-4603444967D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EC71C-6834-4132-ADBE-C8E49A9239C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A7AB727-09E3-4F24-9C17-C937795C5760}">
      <dgm:prSet/>
      <dgm:spPr/>
      <dgm:t>
        <a:bodyPr/>
        <a:lstStyle/>
        <a:p>
          <a:r>
            <a:rPr lang="en-GB"/>
            <a:t>Calibrate</a:t>
          </a:r>
          <a:endParaRPr lang="en-US"/>
        </a:p>
      </dgm:t>
    </dgm:pt>
    <dgm:pt modelId="{76A5A547-C9E0-406A-877F-650F499B2D59}" type="parTrans" cxnId="{462D3C08-874F-4427-A64B-AB099FE02AC5}">
      <dgm:prSet/>
      <dgm:spPr/>
      <dgm:t>
        <a:bodyPr/>
        <a:lstStyle/>
        <a:p>
          <a:endParaRPr lang="en-US"/>
        </a:p>
      </dgm:t>
    </dgm:pt>
    <dgm:pt modelId="{FE780855-2EC6-4DB0-820B-437BE7652EEE}" type="sibTrans" cxnId="{462D3C08-874F-4427-A64B-AB099FE02AC5}">
      <dgm:prSet/>
      <dgm:spPr/>
      <dgm:t>
        <a:bodyPr/>
        <a:lstStyle/>
        <a:p>
          <a:endParaRPr lang="en-US"/>
        </a:p>
      </dgm:t>
    </dgm:pt>
    <dgm:pt modelId="{C16DEA72-CDDC-4D02-9972-7B235483C37A}">
      <dgm:prSet/>
      <dgm:spPr/>
      <dgm:t>
        <a:bodyPr/>
        <a:lstStyle/>
        <a:p>
          <a:r>
            <a:rPr lang="en-GB"/>
            <a:t>Did your therapist bring in other dynamics</a:t>
          </a:r>
          <a:endParaRPr lang="en-US"/>
        </a:p>
      </dgm:t>
    </dgm:pt>
    <dgm:pt modelId="{970E71FF-EF4E-43FC-B3BD-9845BD7F4B2A}" type="parTrans" cxnId="{97D9E32E-B9DB-432F-9F90-472809599FB5}">
      <dgm:prSet/>
      <dgm:spPr/>
      <dgm:t>
        <a:bodyPr/>
        <a:lstStyle/>
        <a:p>
          <a:endParaRPr lang="en-US"/>
        </a:p>
      </dgm:t>
    </dgm:pt>
    <dgm:pt modelId="{9BC530E2-6F9B-40C4-BD7C-09428335E7A9}" type="sibTrans" cxnId="{97D9E32E-B9DB-432F-9F90-472809599FB5}">
      <dgm:prSet/>
      <dgm:spPr/>
      <dgm:t>
        <a:bodyPr/>
        <a:lstStyle/>
        <a:p>
          <a:endParaRPr lang="en-US"/>
        </a:p>
      </dgm:t>
    </dgm:pt>
    <dgm:pt modelId="{14596F7E-FC0C-4398-9454-6380B645D3D6}">
      <dgm:prSet/>
      <dgm:spPr/>
      <dgm:t>
        <a:bodyPr/>
        <a:lstStyle/>
        <a:p>
          <a:r>
            <a:rPr lang="en-GB"/>
            <a:t>Did you see the bigger picture</a:t>
          </a:r>
          <a:endParaRPr lang="en-US"/>
        </a:p>
      </dgm:t>
    </dgm:pt>
    <dgm:pt modelId="{20E863E8-61BF-42E2-BAA2-0222907D63EF}" type="parTrans" cxnId="{4D91AD55-A4B8-47A4-9191-E7F6588BA5D1}">
      <dgm:prSet/>
      <dgm:spPr/>
      <dgm:t>
        <a:bodyPr/>
        <a:lstStyle/>
        <a:p>
          <a:endParaRPr lang="en-US"/>
        </a:p>
      </dgm:t>
    </dgm:pt>
    <dgm:pt modelId="{DAFEB8D0-7889-410C-885E-010A1CE196FB}" type="sibTrans" cxnId="{4D91AD55-A4B8-47A4-9191-E7F6588BA5D1}">
      <dgm:prSet/>
      <dgm:spPr/>
      <dgm:t>
        <a:bodyPr/>
        <a:lstStyle/>
        <a:p>
          <a:endParaRPr lang="en-US"/>
        </a:p>
      </dgm:t>
    </dgm:pt>
    <dgm:pt modelId="{B837B168-C59C-499C-93AB-13335FD4E8FC}">
      <dgm:prSet/>
      <dgm:spPr/>
      <dgm:t>
        <a:bodyPr/>
        <a:lstStyle/>
        <a:p>
          <a:r>
            <a:rPr lang="en-GB"/>
            <a:t>Do you understand the dynamics which led to your response</a:t>
          </a:r>
          <a:endParaRPr lang="en-US"/>
        </a:p>
      </dgm:t>
    </dgm:pt>
    <dgm:pt modelId="{866F1CA7-0473-42C3-ABEA-AA4E69647B6E}" type="parTrans" cxnId="{1A2A6D25-9906-4375-B654-29C9DD3183F4}">
      <dgm:prSet/>
      <dgm:spPr/>
      <dgm:t>
        <a:bodyPr/>
        <a:lstStyle/>
        <a:p>
          <a:endParaRPr lang="en-US"/>
        </a:p>
      </dgm:t>
    </dgm:pt>
    <dgm:pt modelId="{44AD9784-5A1C-4F7C-8E02-A87D06E6EC97}" type="sibTrans" cxnId="{1A2A6D25-9906-4375-B654-29C9DD3183F4}">
      <dgm:prSet/>
      <dgm:spPr/>
      <dgm:t>
        <a:bodyPr/>
        <a:lstStyle/>
        <a:p>
          <a:endParaRPr lang="en-US"/>
        </a:p>
      </dgm:t>
    </dgm:pt>
    <dgm:pt modelId="{F608C0B3-AE81-469B-BB54-6664872B929D}">
      <dgm:prSet/>
      <dgm:spPr/>
      <dgm:t>
        <a:bodyPr/>
        <a:lstStyle/>
        <a:p>
          <a:r>
            <a:rPr lang="en-GB"/>
            <a:t>How do you feel now</a:t>
          </a:r>
          <a:endParaRPr lang="en-US"/>
        </a:p>
      </dgm:t>
    </dgm:pt>
    <dgm:pt modelId="{6AAADE45-FA6C-4594-BBDD-E153E0998347}" type="parTrans" cxnId="{597C1479-10D6-44A7-859F-A372099975D4}">
      <dgm:prSet/>
      <dgm:spPr/>
      <dgm:t>
        <a:bodyPr/>
        <a:lstStyle/>
        <a:p>
          <a:endParaRPr lang="en-US"/>
        </a:p>
      </dgm:t>
    </dgm:pt>
    <dgm:pt modelId="{9754FCB6-9611-43F9-B5DA-94AB96664325}" type="sibTrans" cxnId="{597C1479-10D6-44A7-859F-A372099975D4}">
      <dgm:prSet/>
      <dgm:spPr/>
      <dgm:t>
        <a:bodyPr/>
        <a:lstStyle/>
        <a:p>
          <a:endParaRPr lang="en-US"/>
        </a:p>
      </dgm:t>
    </dgm:pt>
    <dgm:pt modelId="{FACB8754-F130-42F8-A3AC-24CF58462F5A}">
      <dgm:prSet/>
      <dgm:spPr/>
      <dgm:t>
        <a:bodyPr/>
        <a:lstStyle/>
        <a:p>
          <a:r>
            <a:rPr lang="en-GB" dirty="0"/>
            <a:t>Recalibrate</a:t>
          </a:r>
          <a:endParaRPr lang="en-US" dirty="0"/>
        </a:p>
      </dgm:t>
    </dgm:pt>
    <dgm:pt modelId="{657A2F4B-903B-46DE-A3C3-4B2A7D6444AB}" type="parTrans" cxnId="{4A488781-2533-47D1-9EB4-B73B31C7EA15}">
      <dgm:prSet/>
      <dgm:spPr/>
      <dgm:t>
        <a:bodyPr/>
        <a:lstStyle/>
        <a:p>
          <a:endParaRPr lang="en-US"/>
        </a:p>
      </dgm:t>
    </dgm:pt>
    <dgm:pt modelId="{C8082566-84B6-4C44-A470-3C70A7194330}" type="sibTrans" cxnId="{4A488781-2533-47D1-9EB4-B73B31C7EA15}">
      <dgm:prSet/>
      <dgm:spPr/>
      <dgm:t>
        <a:bodyPr/>
        <a:lstStyle/>
        <a:p>
          <a:endParaRPr lang="en-US"/>
        </a:p>
      </dgm:t>
    </dgm:pt>
    <dgm:pt modelId="{8C51304E-3D59-499D-ABBF-129DB8039662}" type="pres">
      <dgm:prSet presAssocID="{6D5EC71C-6834-4132-ADBE-C8E49A9239C7}" presName="Name0" presStyleCnt="0">
        <dgm:presLayoutVars>
          <dgm:dir/>
          <dgm:resizeHandles val="exact"/>
        </dgm:presLayoutVars>
      </dgm:prSet>
      <dgm:spPr/>
    </dgm:pt>
    <dgm:pt modelId="{A5CB6D98-818C-47CA-AC74-F3BBF36BE627}" type="pres">
      <dgm:prSet presAssocID="{4A7AB727-09E3-4F24-9C17-C937795C5760}" presName="node" presStyleLbl="node1" presStyleIdx="0" presStyleCnt="6">
        <dgm:presLayoutVars>
          <dgm:bulletEnabled val="1"/>
        </dgm:presLayoutVars>
      </dgm:prSet>
      <dgm:spPr/>
    </dgm:pt>
    <dgm:pt modelId="{FE148635-BFDA-48DE-B105-A6B57FC6BD2B}" type="pres">
      <dgm:prSet presAssocID="{FE780855-2EC6-4DB0-820B-437BE7652EEE}" presName="sibTrans" presStyleLbl="sibTrans1D1" presStyleIdx="0" presStyleCnt="5"/>
      <dgm:spPr/>
    </dgm:pt>
    <dgm:pt modelId="{1151C5FD-0AD9-419E-90C3-A6A7C60AD59D}" type="pres">
      <dgm:prSet presAssocID="{FE780855-2EC6-4DB0-820B-437BE7652EEE}" presName="connectorText" presStyleLbl="sibTrans1D1" presStyleIdx="0" presStyleCnt="5"/>
      <dgm:spPr/>
    </dgm:pt>
    <dgm:pt modelId="{516E81A1-F6B2-4F76-9D7A-8E530B474E3D}" type="pres">
      <dgm:prSet presAssocID="{C16DEA72-CDDC-4D02-9972-7B235483C37A}" presName="node" presStyleLbl="node1" presStyleIdx="1" presStyleCnt="6">
        <dgm:presLayoutVars>
          <dgm:bulletEnabled val="1"/>
        </dgm:presLayoutVars>
      </dgm:prSet>
      <dgm:spPr/>
    </dgm:pt>
    <dgm:pt modelId="{9E7D631F-1B39-4A86-8EF1-9F8099F45786}" type="pres">
      <dgm:prSet presAssocID="{9BC530E2-6F9B-40C4-BD7C-09428335E7A9}" presName="sibTrans" presStyleLbl="sibTrans1D1" presStyleIdx="1" presStyleCnt="5"/>
      <dgm:spPr/>
    </dgm:pt>
    <dgm:pt modelId="{1F17DA56-CAC8-45C7-BE80-FCCA97FF53C2}" type="pres">
      <dgm:prSet presAssocID="{9BC530E2-6F9B-40C4-BD7C-09428335E7A9}" presName="connectorText" presStyleLbl="sibTrans1D1" presStyleIdx="1" presStyleCnt="5"/>
      <dgm:spPr/>
    </dgm:pt>
    <dgm:pt modelId="{E7878A19-3DBE-4580-B55C-B949E843E382}" type="pres">
      <dgm:prSet presAssocID="{14596F7E-FC0C-4398-9454-6380B645D3D6}" presName="node" presStyleLbl="node1" presStyleIdx="2" presStyleCnt="6">
        <dgm:presLayoutVars>
          <dgm:bulletEnabled val="1"/>
        </dgm:presLayoutVars>
      </dgm:prSet>
      <dgm:spPr/>
    </dgm:pt>
    <dgm:pt modelId="{E374EF05-A275-4E9D-9820-297CECD76B8F}" type="pres">
      <dgm:prSet presAssocID="{DAFEB8D0-7889-410C-885E-010A1CE196FB}" presName="sibTrans" presStyleLbl="sibTrans1D1" presStyleIdx="2" presStyleCnt="5"/>
      <dgm:spPr/>
    </dgm:pt>
    <dgm:pt modelId="{D118A268-E5C1-41D5-99C0-A9C8D418390D}" type="pres">
      <dgm:prSet presAssocID="{DAFEB8D0-7889-410C-885E-010A1CE196FB}" presName="connectorText" presStyleLbl="sibTrans1D1" presStyleIdx="2" presStyleCnt="5"/>
      <dgm:spPr/>
    </dgm:pt>
    <dgm:pt modelId="{17C2AAC5-CB8A-4CC6-A741-D46506125800}" type="pres">
      <dgm:prSet presAssocID="{B837B168-C59C-499C-93AB-13335FD4E8FC}" presName="node" presStyleLbl="node1" presStyleIdx="3" presStyleCnt="6">
        <dgm:presLayoutVars>
          <dgm:bulletEnabled val="1"/>
        </dgm:presLayoutVars>
      </dgm:prSet>
      <dgm:spPr/>
    </dgm:pt>
    <dgm:pt modelId="{1F138479-A8C6-4BD8-91BB-1ABCCCB4CCFD}" type="pres">
      <dgm:prSet presAssocID="{44AD9784-5A1C-4F7C-8E02-A87D06E6EC97}" presName="sibTrans" presStyleLbl="sibTrans1D1" presStyleIdx="3" presStyleCnt="5"/>
      <dgm:spPr/>
    </dgm:pt>
    <dgm:pt modelId="{F26E29DA-94F1-40C9-A9E2-B71F4CDE7DF0}" type="pres">
      <dgm:prSet presAssocID="{44AD9784-5A1C-4F7C-8E02-A87D06E6EC97}" presName="connectorText" presStyleLbl="sibTrans1D1" presStyleIdx="3" presStyleCnt="5"/>
      <dgm:spPr/>
    </dgm:pt>
    <dgm:pt modelId="{5AAE1061-D93D-42C1-B3A2-6F0C71BE645F}" type="pres">
      <dgm:prSet presAssocID="{F608C0B3-AE81-469B-BB54-6664872B929D}" presName="node" presStyleLbl="node1" presStyleIdx="4" presStyleCnt="6">
        <dgm:presLayoutVars>
          <dgm:bulletEnabled val="1"/>
        </dgm:presLayoutVars>
      </dgm:prSet>
      <dgm:spPr/>
    </dgm:pt>
    <dgm:pt modelId="{66704A75-DFC2-47E8-9A7E-9BAD8A558013}" type="pres">
      <dgm:prSet presAssocID="{9754FCB6-9611-43F9-B5DA-94AB96664325}" presName="sibTrans" presStyleLbl="sibTrans1D1" presStyleIdx="4" presStyleCnt="5"/>
      <dgm:spPr/>
    </dgm:pt>
    <dgm:pt modelId="{65E6B79E-679C-4803-9172-54DD83C6C68D}" type="pres">
      <dgm:prSet presAssocID="{9754FCB6-9611-43F9-B5DA-94AB96664325}" presName="connectorText" presStyleLbl="sibTrans1D1" presStyleIdx="4" presStyleCnt="5"/>
      <dgm:spPr/>
    </dgm:pt>
    <dgm:pt modelId="{6437BC47-8237-4DE2-AD9A-969E4145B74C}" type="pres">
      <dgm:prSet presAssocID="{FACB8754-F130-42F8-A3AC-24CF58462F5A}" presName="node" presStyleLbl="node1" presStyleIdx="5" presStyleCnt="6">
        <dgm:presLayoutVars>
          <dgm:bulletEnabled val="1"/>
        </dgm:presLayoutVars>
      </dgm:prSet>
      <dgm:spPr/>
    </dgm:pt>
  </dgm:ptLst>
  <dgm:cxnLst>
    <dgm:cxn modelId="{462D3C08-874F-4427-A64B-AB099FE02AC5}" srcId="{6D5EC71C-6834-4132-ADBE-C8E49A9239C7}" destId="{4A7AB727-09E3-4F24-9C17-C937795C5760}" srcOrd="0" destOrd="0" parTransId="{76A5A547-C9E0-406A-877F-650F499B2D59}" sibTransId="{FE780855-2EC6-4DB0-820B-437BE7652EEE}"/>
    <dgm:cxn modelId="{8BC89D0A-5913-4BDE-A242-1039C92A18BC}" type="presOf" srcId="{FE780855-2EC6-4DB0-820B-437BE7652EEE}" destId="{FE148635-BFDA-48DE-B105-A6B57FC6BD2B}" srcOrd="0" destOrd="0" presId="urn:microsoft.com/office/officeart/2016/7/layout/RepeatingBendingProcessNew"/>
    <dgm:cxn modelId="{2B2D4B1A-4422-4CCB-BCBD-2E60233C49EA}" type="presOf" srcId="{44AD9784-5A1C-4F7C-8E02-A87D06E6EC97}" destId="{F26E29DA-94F1-40C9-A9E2-B71F4CDE7DF0}" srcOrd="1" destOrd="0" presId="urn:microsoft.com/office/officeart/2016/7/layout/RepeatingBendingProcessNew"/>
    <dgm:cxn modelId="{81F4A41A-3A2E-4DBA-85AC-1CC621185B37}" type="presOf" srcId="{9754FCB6-9611-43F9-B5DA-94AB96664325}" destId="{65E6B79E-679C-4803-9172-54DD83C6C68D}" srcOrd="1" destOrd="0" presId="urn:microsoft.com/office/officeart/2016/7/layout/RepeatingBendingProcessNew"/>
    <dgm:cxn modelId="{5C72BE20-08EC-4A62-AD54-7520677A7A9F}" type="presOf" srcId="{9BC530E2-6F9B-40C4-BD7C-09428335E7A9}" destId="{9E7D631F-1B39-4A86-8EF1-9F8099F45786}" srcOrd="0" destOrd="0" presId="urn:microsoft.com/office/officeart/2016/7/layout/RepeatingBendingProcessNew"/>
    <dgm:cxn modelId="{1A2A6D25-9906-4375-B654-29C9DD3183F4}" srcId="{6D5EC71C-6834-4132-ADBE-C8E49A9239C7}" destId="{B837B168-C59C-499C-93AB-13335FD4E8FC}" srcOrd="3" destOrd="0" parTransId="{866F1CA7-0473-42C3-ABEA-AA4E69647B6E}" sibTransId="{44AD9784-5A1C-4F7C-8E02-A87D06E6EC97}"/>
    <dgm:cxn modelId="{97D9E32E-B9DB-432F-9F90-472809599FB5}" srcId="{6D5EC71C-6834-4132-ADBE-C8E49A9239C7}" destId="{C16DEA72-CDDC-4D02-9972-7B235483C37A}" srcOrd="1" destOrd="0" parTransId="{970E71FF-EF4E-43FC-B3BD-9845BD7F4B2A}" sibTransId="{9BC530E2-6F9B-40C4-BD7C-09428335E7A9}"/>
    <dgm:cxn modelId="{43DBE03E-C930-444B-99E3-C37C2384988B}" type="presOf" srcId="{F608C0B3-AE81-469B-BB54-6664872B929D}" destId="{5AAE1061-D93D-42C1-B3A2-6F0C71BE645F}" srcOrd="0" destOrd="0" presId="urn:microsoft.com/office/officeart/2016/7/layout/RepeatingBendingProcessNew"/>
    <dgm:cxn modelId="{01D84D41-C8A4-4070-A4E8-46A5D9F62A5E}" type="presOf" srcId="{B837B168-C59C-499C-93AB-13335FD4E8FC}" destId="{17C2AAC5-CB8A-4CC6-A741-D46506125800}" srcOrd="0" destOrd="0" presId="urn:microsoft.com/office/officeart/2016/7/layout/RepeatingBendingProcessNew"/>
    <dgm:cxn modelId="{A7B75265-D859-4CDB-B008-0CF2CDE34490}" type="presOf" srcId="{C16DEA72-CDDC-4D02-9972-7B235483C37A}" destId="{516E81A1-F6B2-4F76-9D7A-8E530B474E3D}" srcOrd="0" destOrd="0" presId="urn:microsoft.com/office/officeart/2016/7/layout/RepeatingBendingProcessNew"/>
    <dgm:cxn modelId="{A73D926A-6461-4554-A8BF-8D73D972E4D0}" type="presOf" srcId="{14596F7E-FC0C-4398-9454-6380B645D3D6}" destId="{E7878A19-3DBE-4580-B55C-B949E843E382}" srcOrd="0" destOrd="0" presId="urn:microsoft.com/office/officeart/2016/7/layout/RepeatingBendingProcessNew"/>
    <dgm:cxn modelId="{B1618B50-6CCB-4C45-9B70-CAD5DDFC1DBE}" type="presOf" srcId="{4A7AB727-09E3-4F24-9C17-C937795C5760}" destId="{A5CB6D98-818C-47CA-AC74-F3BBF36BE627}" srcOrd="0" destOrd="0" presId="urn:microsoft.com/office/officeart/2016/7/layout/RepeatingBendingProcessNew"/>
    <dgm:cxn modelId="{4D91AD55-A4B8-47A4-9191-E7F6588BA5D1}" srcId="{6D5EC71C-6834-4132-ADBE-C8E49A9239C7}" destId="{14596F7E-FC0C-4398-9454-6380B645D3D6}" srcOrd="2" destOrd="0" parTransId="{20E863E8-61BF-42E2-BAA2-0222907D63EF}" sibTransId="{DAFEB8D0-7889-410C-885E-010A1CE196FB}"/>
    <dgm:cxn modelId="{36BFFB56-3961-4BCA-98F0-3536C23D9447}" type="presOf" srcId="{9754FCB6-9611-43F9-B5DA-94AB96664325}" destId="{66704A75-DFC2-47E8-9A7E-9BAD8A558013}" srcOrd="0" destOrd="0" presId="urn:microsoft.com/office/officeart/2016/7/layout/RepeatingBendingProcessNew"/>
    <dgm:cxn modelId="{597C1479-10D6-44A7-859F-A372099975D4}" srcId="{6D5EC71C-6834-4132-ADBE-C8E49A9239C7}" destId="{F608C0B3-AE81-469B-BB54-6664872B929D}" srcOrd="4" destOrd="0" parTransId="{6AAADE45-FA6C-4594-BBDD-E153E0998347}" sibTransId="{9754FCB6-9611-43F9-B5DA-94AB96664325}"/>
    <dgm:cxn modelId="{4A488781-2533-47D1-9EB4-B73B31C7EA15}" srcId="{6D5EC71C-6834-4132-ADBE-C8E49A9239C7}" destId="{FACB8754-F130-42F8-A3AC-24CF58462F5A}" srcOrd="5" destOrd="0" parTransId="{657A2F4B-903B-46DE-A3C3-4B2A7D6444AB}" sibTransId="{C8082566-84B6-4C44-A470-3C70A7194330}"/>
    <dgm:cxn modelId="{386E8988-C145-4FB5-BC59-8528D43B13B1}" type="presOf" srcId="{FE780855-2EC6-4DB0-820B-437BE7652EEE}" destId="{1151C5FD-0AD9-419E-90C3-A6A7C60AD59D}" srcOrd="1" destOrd="0" presId="urn:microsoft.com/office/officeart/2016/7/layout/RepeatingBendingProcessNew"/>
    <dgm:cxn modelId="{E5A0049B-F722-483A-9DA5-27E0C02F695E}" type="presOf" srcId="{DAFEB8D0-7889-410C-885E-010A1CE196FB}" destId="{D118A268-E5C1-41D5-99C0-A9C8D418390D}" srcOrd="1" destOrd="0" presId="urn:microsoft.com/office/officeart/2016/7/layout/RepeatingBendingProcessNew"/>
    <dgm:cxn modelId="{07CC2CAF-EAE6-43DB-9789-EDAB6F9C2257}" type="presOf" srcId="{6D5EC71C-6834-4132-ADBE-C8E49A9239C7}" destId="{8C51304E-3D59-499D-ABBF-129DB8039662}" srcOrd="0" destOrd="0" presId="urn:microsoft.com/office/officeart/2016/7/layout/RepeatingBendingProcessNew"/>
    <dgm:cxn modelId="{A5B7D7B1-7761-4D06-9026-8D777D82E72F}" type="presOf" srcId="{44AD9784-5A1C-4F7C-8E02-A87D06E6EC97}" destId="{1F138479-A8C6-4BD8-91BB-1ABCCCB4CCFD}" srcOrd="0" destOrd="0" presId="urn:microsoft.com/office/officeart/2016/7/layout/RepeatingBendingProcessNew"/>
    <dgm:cxn modelId="{822C00D4-20A1-4E52-800D-3A59C7290EBA}" type="presOf" srcId="{9BC530E2-6F9B-40C4-BD7C-09428335E7A9}" destId="{1F17DA56-CAC8-45C7-BE80-FCCA97FF53C2}" srcOrd="1" destOrd="0" presId="urn:microsoft.com/office/officeart/2016/7/layout/RepeatingBendingProcessNew"/>
    <dgm:cxn modelId="{7B1D0CDF-1103-4C22-8BF9-7668DC7977A1}" type="presOf" srcId="{DAFEB8D0-7889-410C-885E-010A1CE196FB}" destId="{E374EF05-A275-4E9D-9820-297CECD76B8F}" srcOrd="0" destOrd="0" presId="urn:microsoft.com/office/officeart/2016/7/layout/RepeatingBendingProcessNew"/>
    <dgm:cxn modelId="{5ACE71E4-41B3-4E27-BB39-179DB9A04F8B}" type="presOf" srcId="{FACB8754-F130-42F8-A3AC-24CF58462F5A}" destId="{6437BC47-8237-4DE2-AD9A-969E4145B74C}" srcOrd="0" destOrd="0" presId="urn:microsoft.com/office/officeart/2016/7/layout/RepeatingBendingProcessNew"/>
    <dgm:cxn modelId="{4F333A96-34AF-450D-90FD-6A9193354184}" type="presParOf" srcId="{8C51304E-3D59-499D-ABBF-129DB8039662}" destId="{A5CB6D98-818C-47CA-AC74-F3BBF36BE627}" srcOrd="0" destOrd="0" presId="urn:microsoft.com/office/officeart/2016/7/layout/RepeatingBendingProcessNew"/>
    <dgm:cxn modelId="{8FF6BD7D-B1E4-4D12-B995-14231A7305A2}" type="presParOf" srcId="{8C51304E-3D59-499D-ABBF-129DB8039662}" destId="{FE148635-BFDA-48DE-B105-A6B57FC6BD2B}" srcOrd="1" destOrd="0" presId="urn:microsoft.com/office/officeart/2016/7/layout/RepeatingBendingProcessNew"/>
    <dgm:cxn modelId="{3379999B-E7DA-487B-9129-43DB7EC1F7FA}" type="presParOf" srcId="{FE148635-BFDA-48DE-B105-A6B57FC6BD2B}" destId="{1151C5FD-0AD9-419E-90C3-A6A7C60AD59D}" srcOrd="0" destOrd="0" presId="urn:microsoft.com/office/officeart/2016/7/layout/RepeatingBendingProcessNew"/>
    <dgm:cxn modelId="{2C723A74-7C92-4309-9F6C-E6026CC61A33}" type="presParOf" srcId="{8C51304E-3D59-499D-ABBF-129DB8039662}" destId="{516E81A1-F6B2-4F76-9D7A-8E530B474E3D}" srcOrd="2" destOrd="0" presId="urn:microsoft.com/office/officeart/2016/7/layout/RepeatingBendingProcessNew"/>
    <dgm:cxn modelId="{96D5CC5D-D418-4351-A1AA-4AB5B9758434}" type="presParOf" srcId="{8C51304E-3D59-499D-ABBF-129DB8039662}" destId="{9E7D631F-1B39-4A86-8EF1-9F8099F45786}" srcOrd="3" destOrd="0" presId="urn:microsoft.com/office/officeart/2016/7/layout/RepeatingBendingProcessNew"/>
    <dgm:cxn modelId="{E2D2B69B-4A29-4D7E-BE59-29C0C6E03BD4}" type="presParOf" srcId="{9E7D631F-1B39-4A86-8EF1-9F8099F45786}" destId="{1F17DA56-CAC8-45C7-BE80-FCCA97FF53C2}" srcOrd="0" destOrd="0" presId="urn:microsoft.com/office/officeart/2016/7/layout/RepeatingBendingProcessNew"/>
    <dgm:cxn modelId="{491856AB-D6AF-4D1C-B02C-D0C571BF05F8}" type="presParOf" srcId="{8C51304E-3D59-499D-ABBF-129DB8039662}" destId="{E7878A19-3DBE-4580-B55C-B949E843E382}" srcOrd="4" destOrd="0" presId="urn:microsoft.com/office/officeart/2016/7/layout/RepeatingBendingProcessNew"/>
    <dgm:cxn modelId="{1B588C40-A56C-4FDA-A6CA-A4B3253D85D3}" type="presParOf" srcId="{8C51304E-3D59-499D-ABBF-129DB8039662}" destId="{E374EF05-A275-4E9D-9820-297CECD76B8F}" srcOrd="5" destOrd="0" presId="urn:microsoft.com/office/officeart/2016/7/layout/RepeatingBendingProcessNew"/>
    <dgm:cxn modelId="{9AE6C872-DD23-4C69-BC72-84FFEB31C6B1}" type="presParOf" srcId="{E374EF05-A275-4E9D-9820-297CECD76B8F}" destId="{D118A268-E5C1-41D5-99C0-A9C8D418390D}" srcOrd="0" destOrd="0" presId="urn:microsoft.com/office/officeart/2016/7/layout/RepeatingBendingProcessNew"/>
    <dgm:cxn modelId="{17A1BA4A-61D0-4560-AC93-874CA52B73A4}" type="presParOf" srcId="{8C51304E-3D59-499D-ABBF-129DB8039662}" destId="{17C2AAC5-CB8A-4CC6-A741-D46506125800}" srcOrd="6" destOrd="0" presId="urn:microsoft.com/office/officeart/2016/7/layout/RepeatingBendingProcessNew"/>
    <dgm:cxn modelId="{4C79406D-2762-4189-8F9A-5593A65590E5}" type="presParOf" srcId="{8C51304E-3D59-499D-ABBF-129DB8039662}" destId="{1F138479-A8C6-4BD8-91BB-1ABCCCB4CCFD}" srcOrd="7" destOrd="0" presId="urn:microsoft.com/office/officeart/2016/7/layout/RepeatingBendingProcessNew"/>
    <dgm:cxn modelId="{376A4614-1FC6-4048-BD3F-FF29A26A3AF6}" type="presParOf" srcId="{1F138479-A8C6-4BD8-91BB-1ABCCCB4CCFD}" destId="{F26E29DA-94F1-40C9-A9E2-B71F4CDE7DF0}" srcOrd="0" destOrd="0" presId="urn:microsoft.com/office/officeart/2016/7/layout/RepeatingBendingProcessNew"/>
    <dgm:cxn modelId="{D1E4017A-48E2-4884-900A-B5A2EB38F8A0}" type="presParOf" srcId="{8C51304E-3D59-499D-ABBF-129DB8039662}" destId="{5AAE1061-D93D-42C1-B3A2-6F0C71BE645F}" srcOrd="8" destOrd="0" presId="urn:microsoft.com/office/officeart/2016/7/layout/RepeatingBendingProcessNew"/>
    <dgm:cxn modelId="{F7395EF7-0270-4FFF-8E05-C0272F3EE828}" type="presParOf" srcId="{8C51304E-3D59-499D-ABBF-129DB8039662}" destId="{66704A75-DFC2-47E8-9A7E-9BAD8A558013}" srcOrd="9" destOrd="0" presId="urn:microsoft.com/office/officeart/2016/7/layout/RepeatingBendingProcessNew"/>
    <dgm:cxn modelId="{B2DDDFEF-71F5-4F6D-B384-824B266C2DF5}" type="presParOf" srcId="{66704A75-DFC2-47E8-9A7E-9BAD8A558013}" destId="{65E6B79E-679C-4803-9172-54DD83C6C68D}" srcOrd="0" destOrd="0" presId="urn:microsoft.com/office/officeart/2016/7/layout/RepeatingBendingProcessNew"/>
    <dgm:cxn modelId="{775F27E8-C363-4E5A-9CF6-7DFA429C061F}" type="presParOf" srcId="{8C51304E-3D59-499D-ABBF-129DB8039662}" destId="{6437BC47-8237-4DE2-AD9A-969E4145B74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20145-10DC-4FF9-A53F-CCB560F20506}"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9D72CB09-8BF5-4B48-8DEC-75EE239502EF}">
      <dgm:prSet/>
      <dgm:spPr/>
      <dgm:t>
        <a:bodyPr/>
        <a:lstStyle/>
        <a:p>
          <a:r>
            <a:rPr lang="en-GB" dirty="0"/>
            <a:t>Discuss the issue – </a:t>
          </a:r>
          <a:r>
            <a:rPr lang="en-GB" b="1" dirty="0"/>
            <a:t>Initial consultation</a:t>
          </a:r>
          <a:endParaRPr lang="en-US" b="1" dirty="0"/>
        </a:p>
      </dgm:t>
    </dgm:pt>
    <dgm:pt modelId="{1755C7CF-3552-4E9A-9E56-3BCE5BE305F2}" type="parTrans" cxnId="{714D7441-A5AD-43D3-90EF-95D4A3A0A611}">
      <dgm:prSet/>
      <dgm:spPr/>
      <dgm:t>
        <a:bodyPr/>
        <a:lstStyle/>
        <a:p>
          <a:endParaRPr lang="en-US"/>
        </a:p>
      </dgm:t>
    </dgm:pt>
    <dgm:pt modelId="{F84DCB0A-AB44-4531-A47C-DA1181D2FD29}" type="sibTrans" cxnId="{714D7441-A5AD-43D3-90EF-95D4A3A0A611}">
      <dgm:prSet/>
      <dgm:spPr/>
      <dgm:t>
        <a:bodyPr/>
        <a:lstStyle/>
        <a:p>
          <a:endParaRPr lang="en-US"/>
        </a:p>
      </dgm:t>
    </dgm:pt>
    <dgm:pt modelId="{208C5A90-5273-4048-9AC4-109128D51EB0}">
      <dgm:prSet/>
      <dgm:spPr/>
      <dgm:t>
        <a:bodyPr/>
        <a:lstStyle/>
        <a:p>
          <a:r>
            <a:rPr lang="en-GB"/>
            <a:t>Calibrate</a:t>
          </a:r>
          <a:endParaRPr lang="en-US"/>
        </a:p>
      </dgm:t>
    </dgm:pt>
    <dgm:pt modelId="{4F599106-6633-4000-AEBD-DBCF233B4864}" type="parTrans" cxnId="{2C32EE41-8F22-4747-8345-19332D365C2D}">
      <dgm:prSet/>
      <dgm:spPr/>
      <dgm:t>
        <a:bodyPr/>
        <a:lstStyle/>
        <a:p>
          <a:endParaRPr lang="en-US"/>
        </a:p>
      </dgm:t>
    </dgm:pt>
    <dgm:pt modelId="{7A8B7E10-13A1-4E80-BA2F-1E29D032DE5B}" type="sibTrans" cxnId="{2C32EE41-8F22-4747-8345-19332D365C2D}">
      <dgm:prSet/>
      <dgm:spPr/>
      <dgm:t>
        <a:bodyPr/>
        <a:lstStyle/>
        <a:p>
          <a:endParaRPr lang="en-US"/>
        </a:p>
      </dgm:t>
    </dgm:pt>
    <dgm:pt modelId="{D6A92C90-C4BE-4B5E-9AC0-1F4F773E09FD}">
      <dgm:prSet/>
      <dgm:spPr/>
      <dgm:t>
        <a:bodyPr/>
        <a:lstStyle/>
        <a:p>
          <a:r>
            <a:rPr lang="en-GB"/>
            <a:t>Discuss homeostasis</a:t>
          </a:r>
          <a:endParaRPr lang="en-US"/>
        </a:p>
      </dgm:t>
    </dgm:pt>
    <dgm:pt modelId="{3393A956-95FF-4057-9F69-59B7D4E346DC}" type="parTrans" cxnId="{E5D7F4D4-804E-4B52-8CE0-B7BB99667F72}">
      <dgm:prSet/>
      <dgm:spPr/>
      <dgm:t>
        <a:bodyPr/>
        <a:lstStyle/>
        <a:p>
          <a:endParaRPr lang="en-US"/>
        </a:p>
      </dgm:t>
    </dgm:pt>
    <dgm:pt modelId="{761AD283-85B1-426B-825B-B845F374C0EF}" type="sibTrans" cxnId="{E5D7F4D4-804E-4B52-8CE0-B7BB99667F72}">
      <dgm:prSet/>
      <dgm:spPr/>
      <dgm:t>
        <a:bodyPr/>
        <a:lstStyle/>
        <a:p>
          <a:endParaRPr lang="en-US"/>
        </a:p>
      </dgm:t>
    </dgm:pt>
    <dgm:pt modelId="{393781E6-90C0-4503-9527-2EE5BD3CF482}">
      <dgm:prSet/>
      <dgm:spPr/>
      <dgm:t>
        <a:bodyPr/>
        <a:lstStyle/>
        <a:p>
          <a:r>
            <a:rPr lang="en-GB"/>
            <a:t>Apposition of opposites</a:t>
          </a:r>
          <a:endParaRPr lang="en-US"/>
        </a:p>
      </dgm:t>
    </dgm:pt>
    <dgm:pt modelId="{88C55976-E369-4FAE-A199-92A2B442A8F4}" type="parTrans" cxnId="{BB6A3DD2-16C5-48A6-A50B-F298292E2665}">
      <dgm:prSet/>
      <dgm:spPr/>
      <dgm:t>
        <a:bodyPr/>
        <a:lstStyle/>
        <a:p>
          <a:endParaRPr lang="en-US"/>
        </a:p>
      </dgm:t>
    </dgm:pt>
    <dgm:pt modelId="{5CA12DFA-32D1-427C-8BFD-A9E4F069CB03}" type="sibTrans" cxnId="{BB6A3DD2-16C5-48A6-A50B-F298292E2665}">
      <dgm:prSet/>
      <dgm:spPr/>
      <dgm:t>
        <a:bodyPr/>
        <a:lstStyle/>
        <a:p>
          <a:endParaRPr lang="en-US"/>
        </a:p>
      </dgm:t>
    </dgm:pt>
    <dgm:pt modelId="{EF93DE3D-46F2-43E7-859E-0D894FC71E52}">
      <dgm:prSet/>
      <dgm:spPr/>
      <dgm:t>
        <a:bodyPr/>
        <a:lstStyle/>
        <a:p>
          <a:r>
            <a:rPr lang="en-GB"/>
            <a:t>Apposition of opposites</a:t>
          </a:r>
          <a:endParaRPr lang="en-US"/>
        </a:p>
      </dgm:t>
    </dgm:pt>
    <dgm:pt modelId="{9092246A-8467-43EA-9082-B70ED03ED472}" type="parTrans" cxnId="{368E55C6-EF1F-4082-A5EB-7599E8FA0DE4}">
      <dgm:prSet/>
      <dgm:spPr/>
      <dgm:t>
        <a:bodyPr/>
        <a:lstStyle/>
        <a:p>
          <a:endParaRPr lang="en-US"/>
        </a:p>
      </dgm:t>
    </dgm:pt>
    <dgm:pt modelId="{73896685-0EA1-4775-AFD0-D73620BB8226}" type="sibTrans" cxnId="{368E55C6-EF1F-4082-A5EB-7599E8FA0DE4}">
      <dgm:prSet/>
      <dgm:spPr/>
      <dgm:t>
        <a:bodyPr/>
        <a:lstStyle/>
        <a:p>
          <a:endParaRPr lang="en-US"/>
        </a:p>
      </dgm:t>
    </dgm:pt>
    <dgm:pt modelId="{49DCB625-5546-42F0-9810-73E17D750239}">
      <dgm:prSet/>
      <dgm:spPr/>
      <dgm:t>
        <a:bodyPr/>
        <a:lstStyle/>
        <a:p>
          <a:r>
            <a:rPr lang="en-GB" b="1"/>
            <a:t>Apposition of opposites</a:t>
          </a:r>
          <a:endParaRPr lang="en-US"/>
        </a:p>
      </dgm:t>
    </dgm:pt>
    <dgm:pt modelId="{53623484-6EAB-4EF2-9614-E05237F5A676}" type="parTrans" cxnId="{1EF93B64-14C1-4893-90A5-F4A2F6365FCA}">
      <dgm:prSet/>
      <dgm:spPr/>
      <dgm:t>
        <a:bodyPr/>
        <a:lstStyle/>
        <a:p>
          <a:endParaRPr lang="en-US"/>
        </a:p>
      </dgm:t>
    </dgm:pt>
    <dgm:pt modelId="{F74A8DDF-3E8B-4722-A199-8126519EE930}" type="sibTrans" cxnId="{1EF93B64-14C1-4893-90A5-F4A2F6365FCA}">
      <dgm:prSet/>
      <dgm:spPr/>
      <dgm:t>
        <a:bodyPr/>
        <a:lstStyle/>
        <a:p>
          <a:endParaRPr lang="en-US"/>
        </a:p>
      </dgm:t>
    </dgm:pt>
    <dgm:pt modelId="{F3EAD82D-985F-4258-B1BF-F7654F3733A9}">
      <dgm:prSet/>
      <dgm:spPr/>
      <dgm:t>
        <a:bodyPr/>
        <a:lstStyle/>
        <a:p>
          <a:r>
            <a:rPr lang="en-GB"/>
            <a:t>Self compassion</a:t>
          </a:r>
          <a:endParaRPr lang="en-US"/>
        </a:p>
      </dgm:t>
    </dgm:pt>
    <dgm:pt modelId="{C8A894BE-47E5-4DB9-8BCA-25E9534F3760}" type="parTrans" cxnId="{88D91DA6-380B-4175-A1D2-9F839584CEBB}">
      <dgm:prSet/>
      <dgm:spPr/>
      <dgm:t>
        <a:bodyPr/>
        <a:lstStyle/>
        <a:p>
          <a:endParaRPr lang="en-US"/>
        </a:p>
      </dgm:t>
    </dgm:pt>
    <dgm:pt modelId="{DA0CF54E-85EE-4922-A2F6-30472764B1FC}" type="sibTrans" cxnId="{88D91DA6-380B-4175-A1D2-9F839584CEBB}">
      <dgm:prSet/>
      <dgm:spPr/>
      <dgm:t>
        <a:bodyPr/>
        <a:lstStyle/>
        <a:p>
          <a:endParaRPr lang="en-US"/>
        </a:p>
      </dgm:t>
    </dgm:pt>
    <dgm:pt modelId="{D0794F10-88BD-49E3-8462-9F3120B61E1B}">
      <dgm:prSet/>
      <dgm:spPr/>
      <dgm:t>
        <a:bodyPr/>
        <a:lstStyle/>
        <a:p>
          <a:r>
            <a:rPr lang="en-GB" dirty="0"/>
            <a:t>Awakening</a:t>
          </a:r>
          <a:endParaRPr lang="en-US" dirty="0"/>
        </a:p>
      </dgm:t>
    </dgm:pt>
    <dgm:pt modelId="{13FE7BA2-08E5-4982-B4C0-D6F0825FA381}" type="parTrans" cxnId="{BEED0F1F-45E9-4D8B-8B2A-97430E6D48C0}">
      <dgm:prSet/>
      <dgm:spPr/>
      <dgm:t>
        <a:bodyPr/>
        <a:lstStyle/>
        <a:p>
          <a:endParaRPr lang="en-US"/>
        </a:p>
      </dgm:t>
    </dgm:pt>
    <dgm:pt modelId="{EC6D17EF-630A-4D34-9131-F4854323030F}" type="sibTrans" cxnId="{BEED0F1F-45E9-4D8B-8B2A-97430E6D48C0}">
      <dgm:prSet/>
      <dgm:spPr/>
      <dgm:t>
        <a:bodyPr/>
        <a:lstStyle/>
        <a:p>
          <a:endParaRPr lang="en-US"/>
        </a:p>
      </dgm:t>
    </dgm:pt>
    <dgm:pt modelId="{7DC55BAE-37F5-4768-B9D8-72020129A08F}">
      <dgm:prSet/>
      <dgm:spPr/>
      <dgm:t>
        <a:bodyPr/>
        <a:lstStyle/>
        <a:p>
          <a:r>
            <a:rPr lang="en-US" dirty="0"/>
            <a:t>Calibrate</a:t>
          </a:r>
        </a:p>
      </dgm:t>
    </dgm:pt>
    <dgm:pt modelId="{832D84CD-8AD3-499C-B8C1-1A77FB6E5931}" type="parTrans" cxnId="{D53691B3-E4E6-4D38-95F5-25DCB790D3D2}">
      <dgm:prSet/>
      <dgm:spPr/>
      <dgm:t>
        <a:bodyPr/>
        <a:lstStyle/>
        <a:p>
          <a:endParaRPr lang="en-GB"/>
        </a:p>
      </dgm:t>
    </dgm:pt>
    <dgm:pt modelId="{98AEED97-8A4E-4F5C-8E50-B0A9769BE656}" type="sibTrans" cxnId="{D53691B3-E4E6-4D38-95F5-25DCB790D3D2}">
      <dgm:prSet/>
      <dgm:spPr/>
      <dgm:t>
        <a:bodyPr/>
        <a:lstStyle/>
        <a:p>
          <a:endParaRPr lang="en-GB"/>
        </a:p>
      </dgm:t>
    </dgm:pt>
    <dgm:pt modelId="{AF5F6A76-4874-429C-8235-D5E8D080FB7B}" type="pres">
      <dgm:prSet presAssocID="{5B120145-10DC-4FF9-A53F-CCB560F20506}" presName="diagram" presStyleCnt="0">
        <dgm:presLayoutVars>
          <dgm:dir/>
          <dgm:resizeHandles val="exact"/>
        </dgm:presLayoutVars>
      </dgm:prSet>
      <dgm:spPr/>
    </dgm:pt>
    <dgm:pt modelId="{55DDC52C-F275-4E03-9ABE-9C141E493148}" type="pres">
      <dgm:prSet presAssocID="{9D72CB09-8BF5-4B48-8DEC-75EE239502EF}" presName="node" presStyleLbl="node1" presStyleIdx="0" presStyleCnt="9">
        <dgm:presLayoutVars>
          <dgm:bulletEnabled val="1"/>
        </dgm:presLayoutVars>
      </dgm:prSet>
      <dgm:spPr/>
    </dgm:pt>
    <dgm:pt modelId="{EBBD7E3A-FCEF-4A96-A76C-77223A1F4396}" type="pres">
      <dgm:prSet presAssocID="{F84DCB0A-AB44-4531-A47C-DA1181D2FD29}" presName="sibTrans" presStyleLbl="sibTrans2D1" presStyleIdx="0" presStyleCnt="8"/>
      <dgm:spPr/>
    </dgm:pt>
    <dgm:pt modelId="{C42A1D16-DC20-493B-BA40-5A95AAA4761C}" type="pres">
      <dgm:prSet presAssocID="{F84DCB0A-AB44-4531-A47C-DA1181D2FD29}" presName="connectorText" presStyleLbl="sibTrans2D1" presStyleIdx="0" presStyleCnt="8"/>
      <dgm:spPr/>
    </dgm:pt>
    <dgm:pt modelId="{C49C4A6C-B398-4827-A5A5-E45F452CB357}" type="pres">
      <dgm:prSet presAssocID="{208C5A90-5273-4048-9AC4-109128D51EB0}" presName="node" presStyleLbl="node1" presStyleIdx="1" presStyleCnt="9">
        <dgm:presLayoutVars>
          <dgm:bulletEnabled val="1"/>
        </dgm:presLayoutVars>
      </dgm:prSet>
      <dgm:spPr/>
    </dgm:pt>
    <dgm:pt modelId="{DE79C8C5-2E55-4BCF-A534-D37ACC01BE5D}" type="pres">
      <dgm:prSet presAssocID="{7A8B7E10-13A1-4E80-BA2F-1E29D032DE5B}" presName="sibTrans" presStyleLbl="sibTrans2D1" presStyleIdx="1" presStyleCnt="8"/>
      <dgm:spPr/>
    </dgm:pt>
    <dgm:pt modelId="{92889085-9DE6-45AF-B718-26B746CC40A6}" type="pres">
      <dgm:prSet presAssocID="{7A8B7E10-13A1-4E80-BA2F-1E29D032DE5B}" presName="connectorText" presStyleLbl="sibTrans2D1" presStyleIdx="1" presStyleCnt="8"/>
      <dgm:spPr/>
    </dgm:pt>
    <dgm:pt modelId="{66BB61AB-599F-459F-8208-54E9E16F122F}" type="pres">
      <dgm:prSet presAssocID="{D6A92C90-C4BE-4B5E-9AC0-1F4F773E09FD}" presName="node" presStyleLbl="node1" presStyleIdx="2" presStyleCnt="9">
        <dgm:presLayoutVars>
          <dgm:bulletEnabled val="1"/>
        </dgm:presLayoutVars>
      </dgm:prSet>
      <dgm:spPr/>
    </dgm:pt>
    <dgm:pt modelId="{35F0B6B7-3434-48CE-ABDD-FE856874C17B}" type="pres">
      <dgm:prSet presAssocID="{761AD283-85B1-426B-825B-B845F374C0EF}" presName="sibTrans" presStyleLbl="sibTrans2D1" presStyleIdx="2" presStyleCnt="8"/>
      <dgm:spPr/>
    </dgm:pt>
    <dgm:pt modelId="{91319A7A-2D42-4860-B272-922EC3AF0123}" type="pres">
      <dgm:prSet presAssocID="{761AD283-85B1-426B-825B-B845F374C0EF}" presName="connectorText" presStyleLbl="sibTrans2D1" presStyleIdx="2" presStyleCnt="8"/>
      <dgm:spPr/>
    </dgm:pt>
    <dgm:pt modelId="{6C7B7B12-6EFF-48C9-8D05-9F8A41994AA5}" type="pres">
      <dgm:prSet presAssocID="{393781E6-90C0-4503-9527-2EE5BD3CF482}" presName="node" presStyleLbl="node1" presStyleIdx="3" presStyleCnt="9">
        <dgm:presLayoutVars>
          <dgm:bulletEnabled val="1"/>
        </dgm:presLayoutVars>
      </dgm:prSet>
      <dgm:spPr/>
    </dgm:pt>
    <dgm:pt modelId="{F42BE07C-4126-4444-BF4B-FC9AF44E67F5}" type="pres">
      <dgm:prSet presAssocID="{5CA12DFA-32D1-427C-8BFD-A9E4F069CB03}" presName="sibTrans" presStyleLbl="sibTrans2D1" presStyleIdx="3" presStyleCnt="8"/>
      <dgm:spPr/>
    </dgm:pt>
    <dgm:pt modelId="{746D1634-313B-4DA8-AA16-42B523DAFC9C}" type="pres">
      <dgm:prSet presAssocID="{5CA12DFA-32D1-427C-8BFD-A9E4F069CB03}" presName="connectorText" presStyleLbl="sibTrans2D1" presStyleIdx="3" presStyleCnt="8"/>
      <dgm:spPr/>
    </dgm:pt>
    <dgm:pt modelId="{A140D415-8DF9-4832-A3B6-FD14BB3400A9}" type="pres">
      <dgm:prSet presAssocID="{EF93DE3D-46F2-43E7-859E-0D894FC71E52}" presName="node" presStyleLbl="node1" presStyleIdx="4" presStyleCnt="9">
        <dgm:presLayoutVars>
          <dgm:bulletEnabled val="1"/>
        </dgm:presLayoutVars>
      </dgm:prSet>
      <dgm:spPr/>
    </dgm:pt>
    <dgm:pt modelId="{5E86B5F8-30D1-49CD-A90C-72CA3F73F2CE}" type="pres">
      <dgm:prSet presAssocID="{73896685-0EA1-4775-AFD0-D73620BB8226}" presName="sibTrans" presStyleLbl="sibTrans2D1" presStyleIdx="4" presStyleCnt="8"/>
      <dgm:spPr/>
    </dgm:pt>
    <dgm:pt modelId="{E87D81D4-120C-4156-9C8A-809891BC4AB3}" type="pres">
      <dgm:prSet presAssocID="{73896685-0EA1-4775-AFD0-D73620BB8226}" presName="connectorText" presStyleLbl="sibTrans2D1" presStyleIdx="4" presStyleCnt="8"/>
      <dgm:spPr/>
    </dgm:pt>
    <dgm:pt modelId="{7A0D1D21-ADCE-4B99-9367-ABE940D4F545}" type="pres">
      <dgm:prSet presAssocID="{49DCB625-5546-42F0-9810-73E17D750239}" presName="node" presStyleLbl="node1" presStyleIdx="5" presStyleCnt="9">
        <dgm:presLayoutVars>
          <dgm:bulletEnabled val="1"/>
        </dgm:presLayoutVars>
      </dgm:prSet>
      <dgm:spPr/>
    </dgm:pt>
    <dgm:pt modelId="{B2090207-8022-400D-A02B-5FAEACA98A55}" type="pres">
      <dgm:prSet presAssocID="{F74A8DDF-3E8B-4722-A199-8126519EE930}" presName="sibTrans" presStyleLbl="sibTrans2D1" presStyleIdx="5" presStyleCnt="8"/>
      <dgm:spPr/>
    </dgm:pt>
    <dgm:pt modelId="{A9D5AD47-2E55-47AA-90A5-F378CA2745A5}" type="pres">
      <dgm:prSet presAssocID="{F74A8DDF-3E8B-4722-A199-8126519EE930}" presName="connectorText" presStyleLbl="sibTrans2D1" presStyleIdx="5" presStyleCnt="8"/>
      <dgm:spPr/>
    </dgm:pt>
    <dgm:pt modelId="{7F5966E4-E1B3-4B78-8715-F256B7DA2F68}" type="pres">
      <dgm:prSet presAssocID="{F3EAD82D-985F-4258-B1BF-F7654F3733A9}" presName="node" presStyleLbl="node1" presStyleIdx="6" presStyleCnt="9">
        <dgm:presLayoutVars>
          <dgm:bulletEnabled val="1"/>
        </dgm:presLayoutVars>
      </dgm:prSet>
      <dgm:spPr/>
    </dgm:pt>
    <dgm:pt modelId="{33538115-2645-4AF8-84D7-1E3090E834F5}" type="pres">
      <dgm:prSet presAssocID="{DA0CF54E-85EE-4922-A2F6-30472764B1FC}" presName="sibTrans" presStyleLbl="sibTrans2D1" presStyleIdx="6" presStyleCnt="8"/>
      <dgm:spPr/>
    </dgm:pt>
    <dgm:pt modelId="{6D23784E-F753-4034-8D0D-D34FB79A4708}" type="pres">
      <dgm:prSet presAssocID="{DA0CF54E-85EE-4922-A2F6-30472764B1FC}" presName="connectorText" presStyleLbl="sibTrans2D1" presStyleIdx="6" presStyleCnt="8"/>
      <dgm:spPr/>
    </dgm:pt>
    <dgm:pt modelId="{66F15CCE-22F5-403C-B68A-C7ABEED99C25}" type="pres">
      <dgm:prSet presAssocID="{D0794F10-88BD-49E3-8462-9F3120B61E1B}" presName="node" presStyleLbl="node1" presStyleIdx="7" presStyleCnt="9">
        <dgm:presLayoutVars>
          <dgm:bulletEnabled val="1"/>
        </dgm:presLayoutVars>
      </dgm:prSet>
      <dgm:spPr/>
    </dgm:pt>
    <dgm:pt modelId="{6B722AA7-95BE-4FDE-80A0-1FE364A10C85}" type="pres">
      <dgm:prSet presAssocID="{EC6D17EF-630A-4D34-9131-F4854323030F}" presName="sibTrans" presStyleLbl="sibTrans2D1" presStyleIdx="7" presStyleCnt="8"/>
      <dgm:spPr/>
    </dgm:pt>
    <dgm:pt modelId="{F79ED311-9465-4D9D-BDD7-BB2D573F4312}" type="pres">
      <dgm:prSet presAssocID="{EC6D17EF-630A-4D34-9131-F4854323030F}" presName="connectorText" presStyleLbl="sibTrans2D1" presStyleIdx="7" presStyleCnt="8"/>
      <dgm:spPr/>
    </dgm:pt>
    <dgm:pt modelId="{98941339-7DD4-495C-84CD-EB3C93E849BA}" type="pres">
      <dgm:prSet presAssocID="{7DC55BAE-37F5-4768-B9D8-72020129A08F}" presName="node" presStyleLbl="node1" presStyleIdx="8" presStyleCnt="9">
        <dgm:presLayoutVars>
          <dgm:bulletEnabled val="1"/>
        </dgm:presLayoutVars>
      </dgm:prSet>
      <dgm:spPr/>
    </dgm:pt>
  </dgm:ptLst>
  <dgm:cxnLst>
    <dgm:cxn modelId="{C1FD9C09-6146-4817-9EDA-9ADFE5967BC9}" type="presOf" srcId="{761AD283-85B1-426B-825B-B845F374C0EF}" destId="{35F0B6B7-3434-48CE-ABDD-FE856874C17B}" srcOrd="0" destOrd="0" presId="urn:microsoft.com/office/officeart/2005/8/layout/process5"/>
    <dgm:cxn modelId="{D8CF7010-A2D2-4EE8-94F1-41B04CA45F38}" type="presOf" srcId="{7A8B7E10-13A1-4E80-BA2F-1E29D032DE5B}" destId="{DE79C8C5-2E55-4BCF-A534-D37ACC01BE5D}" srcOrd="0" destOrd="0" presId="urn:microsoft.com/office/officeart/2005/8/layout/process5"/>
    <dgm:cxn modelId="{BEED0F1F-45E9-4D8B-8B2A-97430E6D48C0}" srcId="{5B120145-10DC-4FF9-A53F-CCB560F20506}" destId="{D0794F10-88BD-49E3-8462-9F3120B61E1B}" srcOrd="7" destOrd="0" parTransId="{13FE7BA2-08E5-4982-B4C0-D6F0825FA381}" sibTransId="{EC6D17EF-630A-4D34-9131-F4854323030F}"/>
    <dgm:cxn modelId="{EA6B0822-ED00-48F1-9E20-ED06819A9376}" type="presOf" srcId="{F74A8DDF-3E8B-4722-A199-8126519EE930}" destId="{B2090207-8022-400D-A02B-5FAEACA98A55}" srcOrd="0" destOrd="0" presId="urn:microsoft.com/office/officeart/2005/8/layout/process5"/>
    <dgm:cxn modelId="{71219B22-86A8-411F-8ADC-0C579CA6A5CB}" type="presOf" srcId="{5B120145-10DC-4FF9-A53F-CCB560F20506}" destId="{AF5F6A76-4874-429C-8235-D5E8D080FB7B}" srcOrd="0" destOrd="0" presId="urn:microsoft.com/office/officeart/2005/8/layout/process5"/>
    <dgm:cxn modelId="{8AB1D225-B0F4-4B14-9271-F76769245567}" type="presOf" srcId="{73896685-0EA1-4775-AFD0-D73620BB8226}" destId="{E87D81D4-120C-4156-9C8A-809891BC4AB3}" srcOrd="1" destOrd="0" presId="urn:microsoft.com/office/officeart/2005/8/layout/process5"/>
    <dgm:cxn modelId="{F97E1733-2030-4A53-939A-50651DF9215B}" type="presOf" srcId="{5CA12DFA-32D1-427C-8BFD-A9E4F069CB03}" destId="{746D1634-313B-4DA8-AA16-42B523DAFC9C}" srcOrd="1" destOrd="0" presId="urn:microsoft.com/office/officeart/2005/8/layout/process5"/>
    <dgm:cxn modelId="{9F8A0938-2A1C-444C-AE5D-D73B3531E29E}" type="presOf" srcId="{7DC55BAE-37F5-4768-B9D8-72020129A08F}" destId="{98941339-7DD4-495C-84CD-EB3C93E849BA}" srcOrd="0" destOrd="0" presId="urn:microsoft.com/office/officeart/2005/8/layout/process5"/>
    <dgm:cxn modelId="{C3DC5638-1C1D-48DF-9D08-F7D2AFD5F44C}" type="presOf" srcId="{5CA12DFA-32D1-427C-8BFD-A9E4F069CB03}" destId="{F42BE07C-4126-4444-BF4B-FC9AF44E67F5}" srcOrd="0" destOrd="0" presId="urn:microsoft.com/office/officeart/2005/8/layout/process5"/>
    <dgm:cxn modelId="{6E042D3B-4618-48C7-A831-22AAC18DF604}" type="presOf" srcId="{F74A8DDF-3E8B-4722-A199-8126519EE930}" destId="{A9D5AD47-2E55-47AA-90A5-F378CA2745A5}" srcOrd="1" destOrd="0" presId="urn:microsoft.com/office/officeart/2005/8/layout/process5"/>
    <dgm:cxn modelId="{8BDD3C5F-A108-46F6-9362-D4157208EE88}" type="presOf" srcId="{73896685-0EA1-4775-AFD0-D73620BB8226}" destId="{5E86B5F8-30D1-49CD-A90C-72CA3F73F2CE}" srcOrd="0" destOrd="0" presId="urn:microsoft.com/office/officeart/2005/8/layout/process5"/>
    <dgm:cxn modelId="{714D7441-A5AD-43D3-90EF-95D4A3A0A611}" srcId="{5B120145-10DC-4FF9-A53F-CCB560F20506}" destId="{9D72CB09-8BF5-4B48-8DEC-75EE239502EF}" srcOrd="0" destOrd="0" parTransId="{1755C7CF-3552-4E9A-9E56-3BCE5BE305F2}" sibTransId="{F84DCB0A-AB44-4531-A47C-DA1181D2FD29}"/>
    <dgm:cxn modelId="{2C32EE41-8F22-4747-8345-19332D365C2D}" srcId="{5B120145-10DC-4FF9-A53F-CCB560F20506}" destId="{208C5A90-5273-4048-9AC4-109128D51EB0}" srcOrd="1" destOrd="0" parTransId="{4F599106-6633-4000-AEBD-DBCF233B4864}" sibTransId="{7A8B7E10-13A1-4E80-BA2F-1E29D032DE5B}"/>
    <dgm:cxn modelId="{1EF93B64-14C1-4893-90A5-F4A2F6365FCA}" srcId="{5B120145-10DC-4FF9-A53F-CCB560F20506}" destId="{49DCB625-5546-42F0-9810-73E17D750239}" srcOrd="5" destOrd="0" parTransId="{53623484-6EAB-4EF2-9614-E05237F5A676}" sibTransId="{F74A8DDF-3E8B-4722-A199-8126519EE930}"/>
    <dgm:cxn modelId="{F146AE66-5B4D-43E8-8CC3-2300CE190410}" type="presOf" srcId="{EC6D17EF-630A-4D34-9131-F4854323030F}" destId="{6B722AA7-95BE-4FDE-80A0-1FE364A10C85}" srcOrd="0" destOrd="0" presId="urn:microsoft.com/office/officeart/2005/8/layout/process5"/>
    <dgm:cxn modelId="{F911D26B-596C-4E4B-B31A-311F3C6C9327}" type="presOf" srcId="{D0794F10-88BD-49E3-8462-9F3120B61E1B}" destId="{66F15CCE-22F5-403C-B68A-C7ABEED99C25}" srcOrd="0" destOrd="0" presId="urn:microsoft.com/office/officeart/2005/8/layout/process5"/>
    <dgm:cxn modelId="{C1962C4F-126A-4893-87E7-FA22DED481D6}" type="presOf" srcId="{DA0CF54E-85EE-4922-A2F6-30472764B1FC}" destId="{6D23784E-F753-4034-8D0D-D34FB79A4708}" srcOrd="1" destOrd="0" presId="urn:microsoft.com/office/officeart/2005/8/layout/process5"/>
    <dgm:cxn modelId="{5D6E7A7D-9BDB-449F-BCC0-F67EF28CAE04}" type="presOf" srcId="{F84DCB0A-AB44-4531-A47C-DA1181D2FD29}" destId="{C42A1D16-DC20-493B-BA40-5A95AAA4761C}" srcOrd="1" destOrd="0" presId="urn:microsoft.com/office/officeart/2005/8/layout/process5"/>
    <dgm:cxn modelId="{61008886-1F66-4DD0-9EAC-25E5D3B712BA}" type="presOf" srcId="{49DCB625-5546-42F0-9810-73E17D750239}" destId="{7A0D1D21-ADCE-4B99-9367-ABE940D4F545}" srcOrd="0" destOrd="0" presId="urn:microsoft.com/office/officeart/2005/8/layout/process5"/>
    <dgm:cxn modelId="{B40D2595-1473-47CE-84AC-4D14FD83E665}" type="presOf" srcId="{F3EAD82D-985F-4258-B1BF-F7654F3733A9}" destId="{7F5966E4-E1B3-4B78-8715-F256B7DA2F68}" srcOrd="0" destOrd="0" presId="urn:microsoft.com/office/officeart/2005/8/layout/process5"/>
    <dgm:cxn modelId="{7849F5A2-40ED-4F5D-A3F3-183E67545FF0}" type="presOf" srcId="{F84DCB0A-AB44-4531-A47C-DA1181D2FD29}" destId="{EBBD7E3A-FCEF-4A96-A76C-77223A1F4396}" srcOrd="0" destOrd="0" presId="urn:microsoft.com/office/officeart/2005/8/layout/process5"/>
    <dgm:cxn modelId="{F403EAA4-22CE-4039-87E3-D402F583A912}" type="presOf" srcId="{761AD283-85B1-426B-825B-B845F374C0EF}" destId="{91319A7A-2D42-4860-B272-922EC3AF0123}" srcOrd="1" destOrd="0" presId="urn:microsoft.com/office/officeart/2005/8/layout/process5"/>
    <dgm:cxn modelId="{88D91DA6-380B-4175-A1D2-9F839584CEBB}" srcId="{5B120145-10DC-4FF9-A53F-CCB560F20506}" destId="{F3EAD82D-985F-4258-B1BF-F7654F3733A9}" srcOrd="6" destOrd="0" parTransId="{C8A894BE-47E5-4DB9-8BCA-25E9534F3760}" sibTransId="{DA0CF54E-85EE-4922-A2F6-30472764B1FC}"/>
    <dgm:cxn modelId="{F5EB31A8-86A9-4C40-97CE-02D338E9BF0B}" type="presOf" srcId="{208C5A90-5273-4048-9AC4-109128D51EB0}" destId="{C49C4A6C-B398-4827-A5A5-E45F452CB357}" srcOrd="0" destOrd="0" presId="urn:microsoft.com/office/officeart/2005/8/layout/process5"/>
    <dgm:cxn modelId="{EBA95DA9-3D99-4071-B30E-18CAC23E4CC8}" type="presOf" srcId="{7A8B7E10-13A1-4E80-BA2F-1E29D032DE5B}" destId="{92889085-9DE6-45AF-B718-26B746CC40A6}" srcOrd="1" destOrd="0" presId="urn:microsoft.com/office/officeart/2005/8/layout/process5"/>
    <dgm:cxn modelId="{D53691B3-E4E6-4D38-95F5-25DCB790D3D2}" srcId="{5B120145-10DC-4FF9-A53F-CCB560F20506}" destId="{7DC55BAE-37F5-4768-B9D8-72020129A08F}" srcOrd="8" destOrd="0" parTransId="{832D84CD-8AD3-499C-B8C1-1A77FB6E5931}" sibTransId="{98AEED97-8A4E-4F5C-8E50-B0A9769BE656}"/>
    <dgm:cxn modelId="{2FAF91B4-0342-4DC8-B20E-B00779B26814}" type="presOf" srcId="{EC6D17EF-630A-4D34-9131-F4854323030F}" destId="{F79ED311-9465-4D9D-BDD7-BB2D573F4312}" srcOrd="1" destOrd="0" presId="urn:microsoft.com/office/officeart/2005/8/layout/process5"/>
    <dgm:cxn modelId="{85ABB3B6-CDA7-4E95-9329-B4DB8D838A01}" type="presOf" srcId="{DA0CF54E-85EE-4922-A2F6-30472764B1FC}" destId="{33538115-2645-4AF8-84D7-1E3090E834F5}" srcOrd="0" destOrd="0" presId="urn:microsoft.com/office/officeart/2005/8/layout/process5"/>
    <dgm:cxn modelId="{368E55C6-EF1F-4082-A5EB-7599E8FA0DE4}" srcId="{5B120145-10DC-4FF9-A53F-CCB560F20506}" destId="{EF93DE3D-46F2-43E7-859E-0D894FC71E52}" srcOrd="4" destOrd="0" parTransId="{9092246A-8467-43EA-9082-B70ED03ED472}" sibTransId="{73896685-0EA1-4775-AFD0-D73620BB8226}"/>
    <dgm:cxn modelId="{BB6A3DD2-16C5-48A6-A50B-F298292E2665}" srcId="{5B120145-10DC-4FF9-A53F-CCB560F20506}" destId="{393781E6-90C0-4503-9527-2EE5BD3CF482}" srcOrd="3" destOrd="0" parTransId="{88C55976-E369-4FAE-A199-92A2B442A8F4}" sibTransId="{5CA12DFA-32D1-427C-8BFD-A9E4F069CB03}"/>
    <dgm:cxn modelId="{E5D7F4D4-804E-4B52-8CE0-B7BB99667F72}" srcId="{5B120145-10DC-4FF9-A53F-CCB560F20506}" destId="{D6A92C90-C4BE-4B5E-9AC0-1F4F773E09FD}" srcOrd="2" destOrd="0" parTransId="{3393A956-95FF-4057-9F69-59B7D4E346DC}" sibTransId="{761AD283-85B1-426B-825B-B845F374C0EF}"/>
    <dgm:cxn modelId="{57C287D9-B39D-4A94-BC11-FA67C238BB2F}" type="presOf" srcId="{393781E6-90C0-4503-9527-2EE5BD3CF482}" destId="{6C7B7B12-6EFF-48C9-8D05-9F8A41994AA5}" srcOrd="0" destOrd="0" presId="urn:microsoft.com/office/officeart/2005/8/layout/process5"/>
    <dgm:cxn modelId="{E93516ED-4A69-4047-B792-1AE3B1C16939}" type="presOf" srcId="{EF93DE3D-46F2-43E7-859E-0D894FC71E52}" destId="{A140D415-8DF9-4832-A3B6-FD14BB3400A9}" srcOrd="0" destOrd="0" presId="urn:microsoft.com/office/officeart/2005/8/layout/process5"/>
    <dgm:cxn modelId="{C77C4FF8-FC4D-421E-B824-77FD0633E791}" type="presOf" srcId="{9D72CB09-8BF5-4B48-8DEC-75EE239502EF}" destId="{55DDC52C-F275-4E03-9ABE-9C141E493148}" srcOrd="0" destOrd="0" presId="urn:microsoft.com/office/officeart/2005/8/layout/process5"/>
    <dgm:cxn modelId="{FB2F1CFA-D8B8-4F3C-A4C5-B72D1E4440F0}" type="presOf" srcId="{D6A92C90-C4BE-4B5E-9AC0-1F4F773E09FD}" destId="{66BB61AB-599F-459F-8208-54E9E16F122F}" srcOrd="0" destOrd="0" presId="urn:microsoft.com/office/officeart/2005/8/layout/process5"/>
    <dgm:cxn modelId="{42C0D26E-0EC7-4808-B93C-56C217CE1C4B}" type="presParOf" srcId="{AF5F6A76-4874-429C-8235-D5E8D080FB7B}" destId="{55DDC52C-F275-4E03-9ABE-9C141E493148}" srcOrd="0" destOrd="0" presId="urn:microsoft.com/office/officeart/2005/8/layout/process5"/>
    <dgm:cxn modelId="{FC130638-80B4-4D86-A987-D8EAAEBD78E4}" type="presParOf" srcId="{AF5F6A76-4874-429C-8235-D5E8D080FB7B}" destId="{EBBD7E3A-FCEF-4A96-A76C-77223A1F4396}" srcOrd="1" destOrd="0" presId="urn:microsoft.com/office/officeart/2005/8/layout/process5"/>
    <dgm:cxn modelId="{F4B9C3C2-C1D4-4559-9980-1A9ACA3550A7}" type="presParOf" srcId="{EBBD7E3A-FCEF-4A96-A76C-77223A1F4396}" destId="{C42A1D16-DC20-493B-BA40-5A95AAA4761C}" srcOrd="0" destOrd="0" presId="urn:microsoft.com/office/officeart/2005/8/layout/process5"/>
    <dgm:cxn modelId="{A3882C6A-8959-413F-AF67-ADA87D3AF169}" type="presParOf" srcId="{AF5F6A76-4874-429C-8235-D5E8D080FB7B}" destId="{C49C4A6C-B398-4827-A5A5-E45F452CB357}" srcOrd="2" destOrd="0" presId="urn:microsoft.com/office/officeart/2005/8/layout/process5"/>
    <dgm:cxn modelId="{9969AA58-C3ED-4007-8118-2ED319DD7735}" type="presParOf" srcId="{AF5F6A76-4874-429C-8235-D5E8D080FB7B}" destId="{DE79C8C5-2E55-4BCF-A534-D37ACC01BE5D}" srcOrd="3" destOrd="0" presId="urn:microsoft.com/office/officeart/2005/8/layout/process5"/>
    <dgm:cxn modelId="{D946869B-3C0E-4222-97E4-D43450426718}" type="presParOf" srcId="{DE79C8C5-2E55-4BCF-A534-D37ACC01BE5D}" destId="{92889085-9DE6-45AF-B718-26B746CC40A6}" srcOrd="0" destOrd="0" presId="urn:microsoft.com/office/officeart/2005/8/layout/process5"/>
    <dgm:cxn modelId="{C4EE2EFC-FE52-41C4-BCCF-BF1340944099}" type="presParOf" srcId="{AF5F6A76-4874-429C-8235-D5E8D080FB7B}" destId="{66BB61AB-599F-459F-8208-54E9E16F122F}" srcOrd="4" destOrd="0" presId="urn:microsoft.com/office/officeart/2005/8/layout/process5"/>
    <dgm:cxn modelId="{5037199B-D09E-4837-B42C-92E378A33BBA}" type="presParOf" srcId="{AF5F6A76-4874-429C-8235-D5E8D080FB7B}" destId="{35F0B6B7-3434-48CE-ABDD-FE856874C17B}" srcOrd="5" destOrd="0" presId="urn:microsoft.com/office/officeart/2005/8/layout/process5"/>
    <dgm:cxn modelId="{334DAF32-86BA-4E57-93AD-D8654D85AD15}" type="presParOf" srcId="{35F0B6B7-3434-48CE-ABDD-FE856874C17B}" destId="{91319A7A-2D42-4860-B272-922EC3AF0123}" srcOrd="0" destOrd="0" presId="urn:microsoft.com/office/officeart/2005/8/layout/process5"/>
    <dgm:cxn modelId="{D03E9B23-9BDE-4818-B2F5-B26374142337}" type="presParOf" srcId="{AF5F6A76-4874-429C-8235-D5E8D080FB7B}" destId="{6C7B7B12-6EFF-48C9-8D05-9F8A41994AA5}" srcOrd="6" destOrd="0" presId="urn:microsoft.com/office/officeart/2005/8/layout/process5"/>
    <dgm:cxn modelId="{BA6B1117-F544-462D-A117-B25504EBC6B2}" type="presParOf" srcId="{AF5F6A76-4874-429C-8235-D5E8D080FB7B}" destId="{F42BE07C-4126-4444-BF4B-FC9AF44E67F5}" srcOrd="7" destOrd="0" presId="urn:microsoft.com/office/officeart/2005/8/layout/process5"/>
    <dgm:cxn modelId="{61140A57-1127-4D20-982F-B36B57B80284}" type="presParOf" srcId="{F42BE07C-4126-4444-BF4B-FC9AF44E67F5}" destId="{746D1634-313B-4DA8-AA16-42B523DAFC9C}" srcOrd="0" destOrd="0" presId="urn:microsoft.com/office/officeart/2005/8/layout/process5"/>
    <dgm:cxn modelId="{072AEC0C-7A39-4F75-9E96-C24AC0A004AA}" type="presParOf" srcId="{AF5F6A76-4874-429C-8235-D5E8D080FB7B}" destId="{A140D415-8DF9-4832-A3B6-FD14BB3400A9}" srcOrd="8" destOrd="0" presId="urn:microsoft.com/office/officeart/2005/8/layout/process5"/>
    <dgm:cxn modelId="{2745B286-27FE-49BC-A591-7C3A500867DB}" type="presParOf" srcId="{AF5F6A76-4874-429C-8235-D5E8D080FB7B}" destId="{5E86B5F8-30D1-49CD-A90C-72CA3F73F2CE}" srcOrd="9" destOrd="0" presId="urn:microsoft.com/office/officeart/2005/8/layout/process5"/>
    <dgm:cxn modelId="{646E7D71-71DB-4013-80C0-C20636968C4B}" type="presParOf" srcId="{5E86B5F8-30D1-49CD-A90C-72CA3F73F2CE}" destId="{E87D81D4-120C-4156-9C8A-809891BC4AB3}" srcOrd="0" destOrd="0" presId="urn:microsoft.com/office/officeart/2005/8/layout/process5"/>
    <dgm:cxn modelId="{57DD9F90-D541-4A31-92C4-CF2B5208A884}" type="presParOf" srcId="{AF5F6A76-4874-429C-8235-D5E8D080FB7B}" destId="{7A0D1D21-ADCE-4B99-9367-ABE940D4F545}" srcOrd="10" destOrd="0" presId="urn:microsoft.com/office/officeart/2005/8/layout/process5"/>
    <dgm:cxn modelId="{EB81AEF7-34A6-4F01-B95B-8B57A75F94A6}" type="presParOf" srcId="{AF5F6A76-4874-429C-8235-D5E8D080FB7B}" destId="{B2090207-8022-400D-A02B-5FAEACA98A55}" srcOrd="11" destOrd="0" presId="urn:microsoft.com/office/officeart/2005/8/layout/process5"/>
    <dgm:cxn modelId="{F3794449-935D-43FB-8886-24ABC0576F40}" type="presParOf" srcId="{B2090207-8022-400D-A02B-5FAEACA98A55}" destId="{A9D5AD47-2E55-47AA-90A5-F378CA2745A5}" srcOrd="0" destOrd="0" presId="urn:microsoft.com/office/officeart/2005/8/layout/process5"/>
    <dgm:cxn modelId="{E58A5ADE-1278-4C05-B732-4A58A53406D0}" type="presParOf" srcId="{AF5F6A76-4874-429C-8235-D5E8D080FB7B}" destId="{7F5966E4-E1B3-4B78-8715-F256B7DA2F68}" srcOrd="12" destOrd="0" presId="urn:microsoft.com/office/officeart/2005/8/layout/process5"/>
    <dgm:cxn modelId="{2379F13A-7E42-4FA4-97D5-DA051FEC5760}" type="presParOf" srcId="{AF5F6A76-4874-429C-8235-D5E8D080FB7B}" destId="{33538115-2645-4AF8-84D7-1E3090E834F5}" srcOrd="13" destOrd="0" presId="urn:microsoft.com/office/officeart/2005/8/layout/process5"/>
    <dgm:cxn modelId="{8FA17450-9403-4FDA-8A1C-770481B77512}" type="presParOf" srcId="{33538115-2645-4AF8-84D7-1E3090E834F5}" destId="{6D23784E-F753-4034-8D0D-D34FB79A4708}" srcOrd="0" destOrd="0" presId="urn:microsoft.com/office/officeart/2005/8/layout/process5"/>
    <dgm:cxn modelId="{B566F85A-BFA9-4946-96DB-00BD4427C1DE}" type="presParOf" srcId="{AF5F6A76-4874-429C-8235-D5E8D080FB7B}" destId="{66F15CCE-22F5-403C-B68A-C7ABEED99C25}" srcOrd="14" destOrd="0" presId="urn:microsoft.com/office/officeart/2005/8/layout/process5"/>
    <dgm:cxn modelId="{6FC733BD-89DE-4DBD-A2CF-3159BEA45CA5}" type="presParOf" srcId="{AF5F6A76-4874-429C-8235-D5E8D080FB7B}" destId="{6B722AA7-95BE-4FDE-80A0-1FE364A10C85}" srcOrd="15" destOrd="0" presId="urn:microsoft.com/office/officeart/2005/8/layout/process5"/>
    <dgm:cxn modelId="{8AA0A8CA-44D0-490A-9AE0-D7B8E2706364}" type="presParOf" srcId="{6B722AA7-95BE-4FDE-80A0-1FE364A10C85}" destId="{F79ED311-9465-4D9D-BDD7-BB2D573F4312}" srcOrd="0" destOrd="0" presId="urn:microsoft.com/office/officeart/2005/8/layout/process5"/>
    <dgm:cxn modelId="{97E46EF0-38BF-422C-860B-6BDD3EE70A0D}" type="presParOf" srcId="{AF5F6A76-4874-429C-8235-D5E8D080FB7B}" destId="{98941339-7DD4-495C-84CD-EB3C93E849BA}"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48635-BFDA-48DE-B105-A6B57FC6BD2B}">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A5CB6D98-818C-47CA-AC74-F3BBF36BE627}">
      <dsp:nvSpPr>
        <dsp:cNvPr id="0" name=""/>
        <dsp:cNvSpPr/>
      </dsp:nvSpPr>
      <dsp:spPr>
        <a:xfrm>
          <a:off x="105624" y="1502"/>
          <a:ext cx="2511156" cy="1506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Calibrate</a:t>
          </a:r>
          <a:endParaRPr lang="en-US" sz="2100" kern="1200"/>
        </a:p>
      </dsp:txBody>
      <dsp:txXfrm>
        <a:off x="105624" y="1502"/>
        <a:ext cx="2511156" cy="1506693"/>
      </dsp:txXfrm>
    </dsp:sp>
    <dsp:sp modelId="{9E7D631F-1B39-4A86-8EF1-9F8099F45786}">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516E81A1-F6B2-4F76-9D7A-8E530B474E3D}">
      <dsp:nvSpPr>
        <dsp:cNvPr id="0" name=""/>
        <dsp:cNvSpPr/>
      </dsp:nvSpPr>
      <dsp:spPr>
        <a:xfrm>
          <a:off x="3194346" y="1502"/>
          <a:ext cx="2511156" cy="1506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Did your therapist bring in other dynamics</a:t>
          </a:r>
          <a:endParaRPr lang="en-US" sz="2100" kern="1200"/>
        </a:p>
      </dsp:txBody>
      <dsp:txXfrm>
        <a:off x="3194346" y="1502"/>
        <a:ext cx="2511156" cy="1506693"/>
      </dsp:txXfrm>
    </dsp:sp>
    <dsp:sp modelId="{E374EF05-A275-4E9D-9820-297CECD76B8F}">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E7878A19-3DBE-4580-B55C-B949E843E382}">
      <dsp:nvSpPr>
        <dsp:cNvPr id="0" name=""/>
        <dsp:cNvSpPr/>
      </dsp:nvSpPr>
      <dsp:spPr>
        <a:xfrm>
          <a:off x="105624" y="2085762"/>
          <a:ext cx="2511156" cy="1506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Did you see the bigger picture</a:t>
          </a:r>
          <a:endParaRPr lang="en-US" sz="2100" kern="1200"/>
        </a:p>
      </dsp:txBody>
      <dsp:txXfrm>
        <a:off x="105624" y="2085762"/>
        <a:ext cx="2511156" cy="1506693"/>
      </dsp:txXfrm>
    </dsp:sp>
    <dsp:sp modelId="{1F138479-A8C6-4BD8-91BB-1ABCCCB4CCFD}">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17C2AAC5-CB8A-4CC6-A741-D46506125800}">
      <dsp:nvSpPr>
        <dsp:cNvPr id="0" name=""/>
        <dsp:cNvSpPr/>
      </dsp:nvSpPr>
      <dsp:spPr>
        <a:xfrm>
          <a:off x="3194346" y="2085762"/>
          <a:ext cx="2511156" cy="1506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Do you understand the dynamics which led to your response</a:t>
          </a:r>
          <a:endParaRPr lang="en-US" sz="2100" kern="1200"/>
        </a:p>
      </dsp:txBody>
      <dsp:txXfrm>
        <a:off x="3194346" y="2085762"/>
        <a:ext cx="2511156" cy="1506693"/>
      </dsp:txXfrm>
    </dsp:sp>
    <dsp:sp modelId="{66704A75-DFC2-47E8-9A7E-9BAD8A558013}">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5AAE1061-D93D-42C1-B3A2-6F0C71BE645F}">
      <dsp:nvSpPr>
        <dsp:cNvPr id="0" name=""/>
        <dsp:cNvSpPr/>
      </dsp:nvSpPr>
      <dsp:spPr>
        <a:xfrm>
          <a:off x="105624" y="4170022"/>
          <a:ext cx="2511156" cy="1506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a:t>How do you feel now</a:t>
          </a:r>
          <a:endParaRPr lang="en-US" sz="2100" kern="1200"/>
        </a:p>
      </dsp:txBody>
      <dsp:txXfrm>
        <a:off x="105624" y="4170022"/>
        <a:ext cx="2511156" cy="1506693"/>
      </dsp:txXfrm>
    </dsp:sp>
    <dsp:sp modelId="{6437BC47-8237-4DE2-AD9A-969E4145B74C}">
      <dsp:nvSpPr>
        <dsp:cNvPr id="0" name=""/>
        <dsp:cNvSpPr/>
      </dsp:nvSpPr>
      <dsp:spPr>
        <a:xfrm>
          <a:off x="3194346" y="4170022"/>
          <a:ext cx="2511156" cy="1506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33450">
            <a:lnSpc>
              <a:spcPct val="90000"/>
            </a:lnSpc>
            <a:spcBef>
              <a:spcPct val="0"/>
            </a:spcBef>
            <a:spcAft>
              <a:spcPct val="35000"/>
            </a:spcAft>
            <a:buNone/>
          </a:pPr>
          <a:r>
            <a:rPr lang="en-GB" sz="2100" kern="1200" dirty="0"/>
            <a:t>Recalibrate</a:t>
          </a:r>
          <a:endParaRPr lang="en-US" sz="2100" kern="1200" dirty="0"/>
        </a:p>
      </dsp:txBody>
      <dsp:txXfrm>
        <a:off x="3194346" y="4170022"/>
        <a:ext cx="2511156" cy="1506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DC52C-F275-4E03-9ABE-9C141E493148}">
      <dsp:nvSpPr>
        <dsp:cNvPr id="0" name=""/>
        <dsp:cNvSpPr/>
      </dsp:nvSpPr>
      <dsp:spPr>
        <a:xfrm>
          <a:off x="5596" y="1028139"/>
          <a:ext cx="1672820" cy="100369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Discuss the issue – </a:t>
          </a:r>
          <a:r>
            <a:rPr lang="en-GB" sz="1900" b="1" kern="1200" dirty="0"/>
            <a:t>Initial consultation</a:t>
          </a:r>
          <a:endParaRPr lang="en-US" sz="1900" b="1" kern="1200" dirty="0"/>
        </a:p>
      </dsp:txBody>
      <dsp:txXfrm>
        <a:off x="34993" y="1057536"/>
        <a:ext cx="1614026" cy="944898"/>
      </dsp:txXfrm>
    </dsp:sp>
    <dsp:sp modelId="{EBBD7E3A-FCEF-4A96-A76C-77223A1F4396}">
      <dsp:nvSpPr>
        <dsp:cNvPr id="0" name=""/>
        <dsp:cNvSpPr/>
      </dsp:nvSpPr>
      <dsp:spPr>
        <a:xfrm>
          <a:off x="1825625" y="1322555"/>
          <a:ext cx="354638" cy="4148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25625" y="1405527"/>
        <a:ext cx="248247" cy="248915"/>
      </dsp:txXfrm>
    </dsp:sp>
    <dsp:sp modelId="{C49C4A6C-B398-4827-A5A5-E45F452CB357}">
      <dsp:nvSpPr>
        <dsp:cNvPr id="0" name=""/>
        <dsp:cNvSpPr/>
      </dsp:nvSpPr>
      <dsp:spPr>
        <a:xfrm>
          <a:off x="2347546" y="1028139"/>
          <a:ext cx="1672820" cy="1003692"/>
        </a:xfrm>
        <a:prstGeom prst="roundRect">
          <a:avLst>
            <a:gd name="adj" fmla="val 10000"/>
          </a:avLst>
        </a:prstGeom>
        <a:solidFill>
          <a:schemeClr val="accent5">
            <a:hueOff val="-1519019"/>
            <a:satOff val="-103"/>
            <a:lumOff val="2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Calibrate</a:t>
          </a:r>
          <a:endParaRPr lang="en-US" sz="1900" kern="1200"/>
        </a:p>
      </dsp:txBody>
      <dsp:txXfrm>
        <a:off x="2376943" y="1057536"/>
        <a:ext cx="1614026" cy="944898"/>
      </dsp:txXfrm>
    </dsp:sp>
    <dsp:sp modelId="{DE79C8C5-2E55-4BCF-A534-D37ACC01BE5D}">
      <dsp:nvSpPr>
        <dsp:cNvPr id="0" name=""/>
        <dsp:cNvSpPr/>
      </dsp:nvSpPr>
      <dsp:spPr>
        <a:xfrm>
          <a:off x="4167575" y="1322555"/>
          <a:ext cx="354638" cy="414859"/>
        </a:xfrm>
        <a:prstGeom prst="rightArrow">
          <a:avLst>
            <a:gd name="adj1" fmla="val 60000"/>
            <a:gd name="adj2" fmla="val 50000"/>
          </a:avLst>
        </a:prstGeom>
        <a:solidFill>
          <a:schemeClr val="accent5">
            <a:hueOff val="-1736021"/>
            <a:satOff val="-118"/>
            <a:lumOff val="2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167575" y="1405527"/>
        <a:ext cx="248247" cy="248915"/>
      </dsp:txXfrm>
    </dsp:sp>
    <dsp:sp modelId="{66BB61AB-599F-459F-8208-54E9E16F122F}">
      <dsp:nvSpPr>
        <dsp:cNvPr id="0" name=""/>
        <dsp:cNvSpPr/>
      </dsp:nvSpPr>
      <dsp:spPr>
        <a:xfrm>
          <a:off x="4689495" y="1028139"/>
          <a:ext cx="1672820" cy="1003692"/>
        </a:xfrm>
        <a:prstGeom prst="roundRect">
          <a:avLst>
            <a:gd name="adj" fmla="val 10000"/>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Discuss homeostasis</a:t>
          </a:r>
          <a:endParaRPr lang="en-US" sz="1900" kern="1200"/>
        </a:p>
      </dsp:txBody>
      <dsp:txXfrm>
        <a:off x="4718892" y="1057536"/>
        <a:ext cx="1614026" cy="944898"/>
      </dsp:txXfrm>
    </dsp:sp>
    <dsp:sp modelId="{35F0B6B7-3434-48CE-ABDD-FE856874C17B}">
      <dsp:nvSpPr>
        <dsp:cNvPr id="0" name=""/>
        <dsp:cNvSpPr/>
      </dsp:nvSpPr>
      <dsp:spPr>
        <a:xfrm rot="5400000">
          <a:off x="5348586" y="2148929"/>
          <a:ext cx="354638" cy="414859"/>
        </a:xfrm>
        <a:prstGeom prst="rightArrow">
          <a:avLst>
            <a:gd name="adj1" fmla="val 60000"/>
            <a:gd name="adj2" fmla="val 50000"/>
          </a:avLst>
        </a:prstGeom>
        <a:solidFill>
          <a:schemeClr val="accent5">
            <a:hueOff val="-3472043"/>
            <a:satOff val="-236"/>
            <a:lumOff val="5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5401448" y="2179040"/>
        <a:ext cx="248915" cy="248247"/>
      </dsp:txXfrm>
    </dsp:sp>
    <dsp:sp modelId="{6C7B7B12-6EFF-48C9-8D05-9F8A41994AA5}">
      <dsp:nvSpPr>
        <dsp:cNvPr id="0" name=""/>
        <dsp:cNvSpPr/>
      </dsp:nvSpPr>
      <dsp:spPr>
        <a:xfrm>
          <a:off x="4689495" y="2700960"/>
          <a:ext cx="1672820" cy="1003692"/>
        </a:xfrm>
        <a:prstGeom prst="roundRect">
          <a:avLst>
            <a:gd name="adj" fmla="val 10000"/>
          </a:avLst>
        </a:prstGeom>
        <a:solidFill>
          <a:schemeClr val="accent5">
            <a:hueOff val="-4557056"/>
            <a:satOff val="-310"/>
            <a:lumOff val="7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Apposition of opposites</a:t>
          </a:r>
          <a:endParaRPr lang="en-US" sz="1900" kern="1200"/>
        </a:p>
      </dsp:txBody>
      <dsp:txXfrm>
        <a:off x="4718892" y="2730357"/>
        <a:ext cx="1614026" cy="944898"/>
      </dsp:txXfrm>
    </dsp:sp>
    <dsp:sp modelId="{F42BE07C-4126-4444-BF4B-FC9AF44E67F5}">
      <dsp:nvSpPr>
        <dsp:cNvPr id="0" name=""/>
        <dsp:cNvSpPr/>
      </dsp:nvSpPr>
      <dsp:spPr>
        <a:xfrm rot="10800000">
          <a:off x="4187649" y="2995376"/>
          <a:ext cx="354638" cy="414859"/>
        </a:xfrm>
        <a:prstGeom prst="rightArrow">
          <a:avLst>
            <a:gd name="adj1" fmla="val 60000"/>
            <a:gd name="adj2" fmla="val 50000"/>
          </a:avLst>
        </a:prstGeom>
        <a:solidFill>
          <a:schemeClr val="accent5">
            <a:hueOff val="-5208064"/>
            <a:satOff val="-354"/>
            <a:lumOff val="8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294040" y="3078348"/>
        <a:ext cx="248247" cy="248915"/>
      </dsp:txXfrm>
    </dsp:sp>
    <dsp:sp modelId="{A140D415-8DF9-4832-A3B6-FD14BB3400A9}">
      <dsp:nvSpPr>
        <dsp:cNvPr id="0" name=""/>
        <dsp:cNvSpPr/>
      </dsp:nvSpPr>
      <dsp:spPr>
        <a:xfrm>
          <a:off x="2347546" y="2700960"/>
          <a:ext cx="1672820" cy="1003692"/>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Apposition of opposites</a:t>
          </a:r>
          <a:endParaRPr lang="en-US" sz="1900" kern="1200"/>
        </a:p>
      </dsp:txBody>
      <dsp:txXfrm>
        <a:off x="2376943" y="2730357"/>
        <a:ext cx="1614026" cy="944898"/>
      </dsp:txXfrm>
    </dsp:sp>
    <dsp:sp modelId="{5E86B5F8-30D1-49CD-A90C-72CA3F73F2CE}">
      <dsp:nvSpPr>
        <dsp:cNvPr id="0" name=""/>
        <dsp:cNvSpPr/>
      </dsp:nvSpPr>
      <dsp:spPr>
        <a:xfrm rot="10800000">
          <a:off x="1845699" y="2995376"/>
          <a:ext cx="354638" cy="414859"/>
        </a:xfrm>
        <a:prstGeom prst="rightArrow">
          <a:avLst>
            <a:gd name="adj1" fmla="val 60000"/>
            <a:gd name="adj2" fmla="val 50000"/>
          </a:avLst>
        </a:prstGeom>
        <a:solidFill>
          <a:schemeClr val="accent5">
            <a:hueOff val="-6944086"/>
            <a:satOff val="-472"/>
            <a:lumOff val="11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952090" y="3078348"/>
        <a:ext cx="248247" cy="248915"/>
      </dsp:txXfrm>
    </dsp:sp>
    <dsp:sp modelId="{7A0D1D21-ADCE-4B99-9367-ABE940D4F545}">
      <dsp:nvSpPr>
        <dsp:cNvPr id="0" name=""/>
        <dsp:cNvSpPr/>
      </dsp:nvSpPr>
      <dsp:spPr>
        <a:xfrm>
          <a:off x="5596" y="2700960"/>
          <a:ext cx="1672820" cy="1003692"/>
        </a:xfrm>
        <a:prstGeom prst="roundRect">
          <a:avLst>
            <a:gd name="adj" fmla="val 10000"/>
          </a:avLst>
        </a:prstGeom>
        <a:solidFill>
          <a:schemeClr val="accent5">
            <a:hueOff val="-7595094"/>
            <a:satOff val="-516"/>
            <a:lumOff val="12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Apposition of opposites</a:t>
          </a:r>
          <a:endParaRPr lang="en-US" sz="1900" kern="1200"/>
        </a:p>
      </dsp:txBody>
      <dsp:txXfrm>
        <a:off x="34993" y="2730357"/>
        <a:ext cx="1614026" cy="944898"/>
      </dsp:txXfrm>
    </dsp:sp>
    <dsp:sp modelId="{B2090207-8022-400D-A02B-5FAEACA98A55}">
      <dsp:nvSpPr>
        <dsp:cNvPr id="0" name=""/>
        <dsp:cNvSpPr/>
      </dsp:nvSpPr>
      <dsp:spPr>
        <a:xfrm rot="5400000">
          <a:off x="664688" y="3821750"/>
          <a:ext cx="354638" cy="414859"/>
        </a:xfrm>
        <a:prstGeom prst="rightArrow">
          <a:avLst>
            <a:gd name="adj1" fmla="val 60000"/>
            <a:gd name="adj2" fmla="val 50000"/>
          </a:avLst>
        </a:prstGeom>
        <a:solidFill>
          <a:schemeClr val="accent5">
            <a:hueOff val="-8680107"/>
            <a:satOff val="-590"/>
            <a:lumOff val="14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717550" y="3851861"/>
        <a:ext cx="248915" cy="248247"/>
      </dsp:txXfrm>
    </dsp:sp>
    <dsp:sp modelId="{7F5966E4-E1B3-4B78-8715-F256B7DA2F68}">
      <dsp:nvSpPr>
        <dsp:cNvPr id="0" name=""/>
        <dsp:cNvSpPr/>
      </dsp:nvSpPr>
      <dsp:spPr>
        <a:xfrm>
          <a:off x="5596" y="4373781"/>
          <a:ext cx="1672820" cy="1003692"/>
        </a:xfrm>
        <a:prstGeom prst="roundRect">
          <a:avLst>
            <a:gd name="adj" fmla="val 10000"/>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Self compassion</a:t>
          </a:r>
          <a:endParaRPr lang="en-US" sz="1900" kern="1200"/>
        </a:p>
      </dsp:txBody>
      <dsp:txXfrm>
        <a:off x="34993" y="4403178"/>
        <a:ext cx="1614026" cy="944898"/>
      </dsp:txXfrm>
    </dsp:sp>
    <dsp:sp modelId="{33538115-2645-4AF8-84D7-1E3090E834F5}">
      <dsp:nvSpPr>
        <dsp:cNvPr id="0" name=""/>
        <dsp:cNvSpPr/>
      </dsp:nvSpPr>
      <dsp:spPr>
        <a:xfrm>
          <a:off x="1825625" y="4668197"/>
          <a:ext cx="354638" cy="414859"/>
        </a:xfrm>
        <a:prstGeom prst="rightArrow">
          <a:avLst>
            <a:gd name="adj1" fmla="val 60000"/>
            <a:gd name="adj2" fmla="val 50000"/>
          </a:avLst>
        </a:prstGeom>
        <a:solidFill>
          <a:schemeClr val="accent5">
            <a:hueOff val="-10416129"/>
            <a:satOff val="-70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25625" y="4751169"/>
        <a:ext cx="248247" cy="248915"/>
      </dsp:txXfrm>
    </dsp:sp>
    <dsp:sp modelId="{66F15CCE-22F5-403C-B68A-C7ABEED99C25}">
      <dsp:nvSpPr>
        <dsp:cNvPr id="0" name=""/>
        <dsp:cNvSpPr/>
      </dsp:nvSpPr>
      <dsp:spPr>
        <a:xfrm>
          <a:off x="2347546" y="4373781"/>
          <a:ext cx="1672820" cy="1003692"/>
        </a:xfrm>
        <a:prstGeom prst="roundRect">
          <a:avLst>
            <a:gd name="adj" fmla="val 10000"/>
          </a:avLst>
        </a:prstGeom>
        <a:solidFill>
          <a:schemeClr val="accent5">
            <a:hueOff val="-10633130"/>
            <a:satOff val="-723"/>
            <a:lumOff val="17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Awakening</a:t>
          </a:r>
          <a:endParaRPr lang="en-US" sz="1900" kern="1200" dirty="0"/>
        </a:p>
      </dsp:txBody>
      <dsp:txXfrm>
        <a:off x="2376943" y="4403178"/>
        <a:ext cx="1614026" cy="944898"/>
      </dsp:txXfrm>
    </dsp:sp>
    <dsp:sp modelId="{6B722AA7-95BE-4FDE-80A0-1FE364A10C85}">
      <dsp:nvSpPr>
        <dsp:cNvPr id="0" name=""/>
        <dsp:cNvSpPr/>
      </dsp:nvSpPr>
      <dsp:spPr>
        <a:xfrm>
          <a:off x="4167575" y="4668197"/>
          <a:ext cx="354638" cy="414859"/>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167575" y="4751169"/>
        <a:ext cx="248247" cy="248915"/>
      </dsp:txXfrm>
    </dsp:sp>
    <dsp:sp modelId="{98941339-7DD4-495C-84CD-EB3C93E849BA}">
      <dsp:nvSpPr>
        <dsp:cNvPr id="0" name=""/>
        <dsp:cNvSpPr/>
      </dsp:nvSpPr>
      <dsp:spPr>
        <a:xfrm>
          <a:off x="4689495" y="4373781"/>
          <a:ext cx="1672820" cy="1003692"/>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Calibrate</a:t>
          </a:r>
        </a:p>
      </dsp:txBody>
      <dsp:txXfrm>
        <a:off x="4718892" y="4403178"/>
        <a:ext cx="1614026" cy="94489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3T11:45:36.702"/>
    </inkml:context>
    <inkml:brush xml:id="br0">
      <inkml:brushProperty name="width" value="0.035" units="cm"/>
      <inkml:brushProperty name="height" value="0.035" units="cm"/>
    </inkml:brush>
  </inkml:definitions>
  <inkml:trace contextRef="#ctx0" brushRef="#br0">0 3643 24575,'13'-1'0,"-1"0"0,0-2 0,0 1 0,-1-1 0,1 0 0,-1-2 0,0 0 0,18-8 0,26-12 0,-25 12 0,-1-1 0,-1-1 0,36-28 0,45-23 0,-95 58 0,54-27 0,80-28 0,-135 57 0,0 1 0,0-2 0,-2 0 0,1 0 0,-1-1 0,1-1 0,14-14 0,64-77 0,-64 70 0,-1-2 0,0-2 0,24-46 0,35-87 0,-33 68 0,-32 63 0,0 1 0,18-52 0,57-147 0,-52 133 0,30-61 0,-54 123 0,-3 0 0,22-80 0,-6 17 0,4-24 0,7-21 0,-33 121 0,8-47 0,-13 49 0,2 1 0,13-37 0,-5 20 0,-2 0 0,-2 0 0,8-62 0,-14 87 0,0 0 0,1-1 0,7-14 0,9-28 0,22-110 0,-22 86 0,4-19 0,38-67 0,-57 152 0,0 0 0,-2 0 0,3-27 0,-4 27 0,0 1 0,1-1 0,9-27 0,-12 41 0,-1 1 0,1-1 0,-1 1 0,1 0 0,0-1 0,0 1 0,-1-1 0,1 1 0,-1 0 0,2 0 0,-1-1 0,0 1 0,0 0 0,0 1 0,0-1 0,0-1 0,1 1 0,-1 0 0,0 1 0,1-1 0,-1 1 0,1-1 0,-1 1 0,0-1 0,1 1 0,-1-1 0,1 1 0,0 0 0,-1 0 0,0 0 0,1 0 0,0 0 0,0 0 0,-2 0 0,2 1 0,0-1 0,0 1 0,-2-1 0,2 1 0,0-1 0,-1 0 0,0 1 0,0 0 0,1 0 0,1 2 0,3 1 0,-1 1 0,1 0 0,-1 0 0,1 0 0,-2 1 0,0 0 0,0 0 0,6 9 0,34 85 0,-6-10 0,38 68 0,0-42 0,-25-42 0,-38-54 0,13 19 0,-2 1 0,18 44 0,-25-47 0,3-1 0,44 63 0,-39-64 0,-1 3 0,20 42 0,18 35 0,31 75 0,-42-106 0,-34-57 0,1 2 0,-2 0 0,21 55 0,-31-66 0,1-1 0,1 0 0,1-1 0,0 1 0,22 27 0,67 66 0,-36-45 0,-51-50 0,0 0 0,-1 0 0,12 26 0,-13-24 0,0-1 0,1 0 0,19 23 0,2 0 0,35 54 0,-8-8 0,-9-27 0,101 93 0,-66-69 0,-60-61 0,1-1 0,1-1 0,0-2 0,36 19 0,-6-4 0,12 7 0,112 47 0,-162-80 0,0-1 0,22 3 0,-22-4 0,0 0 0,23 9 0,-17-2 0,-12-5 0,1-1 0,1 0 0,-1-1 0,0 0 0,21 3 0,2-5 0,-18-1 0,1 1 0,-2-1 0,1 3 0,0 0 0,26 9 0,17 9 0,118 27 0,-127-40 0,-1-4 0,2-2 0,89-5 0,-33-1 0,-28 5 0,86-5 0,-153 2 0,-1-1 0,2-1 0,-2-1 0,0 0 0,0 0 0,1-2 0,14-8 0,82-57 0,-80 51 0,228-177 0,-232 172 0,0-1 0,36-50 0,34-65 0,-38 53 0,88-141 0,-102 150 0,36-82 0,-63 124 0,32-46 0,-31 54 0,-1-2 0,23-53 0,37-113 0,-50 126 0,-11 30 0,31-63 0,-14 50 0,-19 31 0,0 0 0,16-41 0,-7 10 0,13-38 0,-28 72 0,17-35 0,-16 39 0,-2 0 0,0-1 0,6-21 0,0-2 0,1 0 0,23-43 0,-8 18 0,13-30 0,20-48 0,-43 93 0,32-57 0,-43 92 0,-1 0 0,8-32 0,-11 31 0,1 0 0,1 1 0,9-16 0,3-1-273,-1 0 0,-2-2 0,-1 0 0,10-42 0,-18 51-6553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3T11:53:18.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 0,'0'12,"1"-1,2 1,-1-1,1 1,0-1,7 15,-4-9,8 30,5 27,-11-45,-1 2,3 33,-6 221,-6-152,2-70,13 97,-5-62,-3-3,-4-92,-1 1,1-2,0 2,0-2,0 2,0-2,-1 2,2-2,0 1,0 0,-1 0,1-1,0 1,0-2,0 2,0 0,0-2,1 2,-1-1,1-1,4 3,1-1,0 0,-1-1,1 0,0-1,-1 0,1-1,14 1,-8-1,-1 0,0 0,1-1,-1-1,0 0,0-1,0-1,0 1,-1-2,15-6,17-12,1 1,67-20,-73 29,87-24,-102 32,-1 0,0 2,40 0,-1 3,72 3,-99 4,-27-5,-1 0,2 0,-1-1,-1-1,15 1,-21-2,1 1,0 0,-1 0,1 0,0-1,-1 1,1-1,0 0,-1 0,0 0,1 0,0 1,-1-2,0 1,0 0,1-1,-1 2,0-2,-1 1,2-1,-1 1,0 0,-1-1,1 0,0 1,-1-1,0 0,1 1,-1-1,1 0,-1-1,2-11,-1 1,-1 0,-1-1,0 1,0 0,-1-1,-1 1,0 1,-1-1,0 0,-1 0,-12-22,-2 4,0 0,-3 1,-36-40,-105-104,131 142,-9-10,-55-40,18 17,53 43,-1 0,-1 2,0 1,-57-28,-36-19,95 51,25 15,-1-1,0 1,1-1,-1 1,0 0,1-1,-1 1,0 0,1 0,0 0,-1-1,0 1,1 0,-1 0,0 0,0 0,1 0,-1 0,1 0,-1 0,1 1,-1-1,0 0,0 0,1 1,-1-1,0 0,1 1,-1 1,-1-2,1 2,0-1,1 1,0-1,-1 0,0 0,0 1,1 0,-1-2,1 2,-1 1,0 7,0 0,0 20,1-26,3 481,-4-481,1 0,0 0,1 0,-1 0,1 0,0 0,0 0,0 0,0-1,1 2,0-2,1 5,-1-7,0 1,0 1,0-2,0 1,0 0,1-1,-1 0,0 0,0 1,1-1,0 0,-1 0,1-1,-1 1,1-1,-1 1,1-1,-1 0,5 0,146-2,-48 0,-49 0,-31 0,0 2,-1 0,45 8,-60-5,-1 0,0 0,0 1,-1 0,1 0,0 1,-1 0,-1 1,1-1,-1 1,0 0,0 1,0-2,-1 3,0-1,-1 0,1 0,-1 1,-1 1,1-2,-1 2,3 13,-6-19,1 0,-1 0,0 0,0 0,0 1,0-2,0 2,-1-2,0 2,0-2,1 1,-1 0,0 0,-1 0,1 0,0-1,-1 1,0-1,1 1,-2-1,1 0,1 1,-2-2,0 2,1-1,-1-1,1 1,-1 0,1-1,-1 0,1 0,-2 1,2-1,-2-1,-2 1,-11 3,0-2,0 0,0 0,-32-3,45 0,-10 2,-1 0,1 1,-1 0,1 1,-23 8,18-5,-1-1,-24 3,-50-2,-102-7,65 0,122 1,0-1,-1 1,0 1,0-1,1 1,-15 4,22-4,0 0,1 0,-1-1,0 1,1 0,-1 0,0 0,1 0,0 0,-1 1,1-2,-1 2,1-1,0 1,0-1,0 1,0 0,0-1,1 0,-1 1,0 0,0-1,1 2,-1-1,1-1,-1 1,1 0,0 0,0-1,0 2,0-2,0 1,1 0,-1 0,1-1,0 4,1 0,-2-1,2 1,0 0,0-1,0 1,1-1,-1 0,1 0,0 1,1-1,-1-1,0 1,1 0,-1-1,1 0,1 0,-1 0,0-1,0 1,1-1,0 0,-1 0,1 0,-1-1,10 2,10 0,0 0,-1-2,0 0,31-4,-16 0,334 2,-212 2,-125-3,45-7,25-3,-89 12,10 0,29-5,-46 3,-1 0,2 0,-2-1,1 0,-2 0,2 0,7-7,-2 3,1 2,-1-1,2 1,-1 1,28-4,-63 10,-38 7,35-3,-35 0,-367-3,216-5,-125 2,328 0,0 0,1-1,-1 1,1-1,-1 0,1 0,-1-1,1 1,0-2,-9-3,11 3,0 2,1-2,-2 1,2-1,-1 1,2-1,-2 0,1 0,0 0,0 0,0 0,1-1,-1 1,1-1,-1 1,2 0,-2-8,-7-60,8 53,-2 0,1 1,-2-1,1 1,-2 0,-9-20,8 22,0 1,2-1,0 1,0-1,1 0,-1-25,4-94,3 65,-3 58,0-29,-5-45,4 73,-1 1,0-1,-2 1,1 0,0 0,-2 0,0 1,-8-16,12 26,1 0,0-1,0 0,-1 1,1-1,0 0,-1 1,1-1,-1 1,1-1,-1 1,1 0,-1 0,1-1,0 1,-1-1,1 1,-1 0,0-1,1 1,-1 0,0 0,0-1,1 1,0 0,-1 0,-1 0,2 0,-1 1,0 0,1-1,0 1,-1 0,1-1,-1 1,1-1,-1 1,1 0,-1 0,1 0,0 0,-1-1,1 1,0 0,0 1,-4 44,4-44,0 481,3-202,-3-31,-1-246,1-2,1 2,-1-2,0 1,0 0,0 0,1 0,0 0,0 0,1 0,-1 0,0-1,1 1,-1 0,0-1,5 4,-3-3,0-1,0 0,0 0,1 0,-2 0,2 0,0-2,-1 2,1-1,-1 0,1 0,0-1,5 1,49 2,83-6,-33-1,381 5,-471-3,0 1,0-2,0 0,24-9,-19 5,43-7,95-6,-131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5298C-C7AC-4875-BE1A-F08C5532C058}" type="datetimeFigureOut">
              <a:rPr lang="en-GB" smtClean="0"/>
              <a:t>29/03/2024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E02DC-7461-4AC9-AF6B-863B5944175B}" type="slidenum">
              <a:rPr lang="en-GB" smtClean="0"/>
              <a:t>‹#›</a:t>
            </a:fld>
            <a:endParaRPr lang="en-GB"/>
          </a:p>
        </p:txBody>
      </p:sp>
    </p:spTree>
    <p:extLst>
      <p:ext uri="{BB962C8B-B14F-4D97-AF65-F5344CB8AC3E}">
        <p14:creationId xmlns:p14="http://schemas.microsoft.com/office/powerpoint/2010/main" val="31939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BED8-9EB5-9F55-1336-511989A2C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ACABAD-FF1B-5202-1FCA-05FB7F0C3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AA0D04-3A24-EED3-A9E4-23ECE2F6CCBF}"/>
              </a:ext>
            </a:extLst>
          </p:cNvPr>
          <p:cNvSpPr>
            <a:spLocks noGrp="1"/>
          </p:cNvSpPr>
          <p:nvPr>
            <p:ph type="dt" sz="half" idx="10"/>
          </p:nvPr>
        </p:nvSpPr>
        <p:spPr/>
        <p:txBody>
          <a:bodyPr/>
          <a:lstStyle/>
          <a:p>
            <a:fld id="{E88E10F5-F753-4118-B721-8ECB47DD2FAA}" type="datetime1">
              <a:rPr lang="en-GB" smtClean="0"/>
              <a:t>29/03/2024</a:t>
            </a:fld>
            <a:endParaRPr lang="en-GB"/>
          </a:p>
        </p:txBody>
      </p:sp>
      <p:sp>
        <p:nvSpPr>
          <p:cNvPr id="5" name="Footer Placeholder 4">
            <a:extLst>
              <a:ext uri="{FF2B5EF4-FFF2-40B4-BE49-F238E27FC236}">
                <a16:creationId xmlns:a16="http://schemas.microsoft.com/office/drawing/2014/main" id="{E1E4ED8F-121F-0C43-2A04-00F7B15CDA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B470F-C5A7-C116-F690-7F1431A23B5E}"/>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334099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25DB-3AB7-4597-7A8A-BE817FA1AA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2BEA51-C76F-1077-E754-D04DA7F39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E40EA-1275-5152-6777-282AE58C6072}"/>
              </a:ext>
            </a:extLst>
          </p:cNvPr>
          <p:cNvSpPr>
            <a:spLocks noGrp="1"/>
          </p:cNvSpPr>
          <p:nvPr>
            <p:ph type="dt" sz="half" idx="10"/>
          </p:nvPr>
        </p:nvSpPr>
        <p:spPr/>
        <p:txBody>
          <a:bodyPr/>
          <a:lstStyle/>
          <a:p>
            <a:fld id="{CBA0B1E2-9C02-464D-A43A-B2B6661B539D}" type="datetime1">
              <a:rPr lang="en-GB" smtClean="0"/>
              <a:t>29/03/2024</a:t>
            </a:fld>
            <a:endParaRPr lang="en-GB"/>
          </a:p>
        </p:txBody>
      </p:sp>
      <p:sp>
        <p:nvSpPr>
          <p:cNvPr id="5" name="Footer Placeholder 4">
            <a:extLst>
              <a:ext uri="{FF2B5EF4-FFF2-40B4-BE49-F238E27FC236}">
                <a16:creationId xmlns:a16="http://schemas.microsoft.com/office/drawing/2014/main" id="{A767B28E-F576-E0F5-7535-915F46BC3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2C8C96-235D-EAFE-DE89-CDDF26308B65}"/>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354213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C5234B-8A76-35CD-7F92-EBE97B50EC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70DA22-96A2-D88F-7557-C0D877A4CA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BE3A4B-B9FF-BED8-D2AA-4575AB4150E4}"/>
              </a:ext>
            </a:extLst>
          </p:cNvPr>
          <p:cNvSpPr>
            <a:spLocks noGrp="1"/>
          </p:cNvSpPr>
          <p:nvPr>
            <p:ph type="dt" sz="half" idx="10"/>
          </p:nvPr>
        </p:nvSpPr>
        <p:spPr/>
        <p:txBody>
          <a:bodyPr/>
          <a:lstStyle/>
          <a:p>
            <a:fld id="{11311B2B-A0DB-49CD-B898-F9712268442A}" type="datetime1">
              <a:rPr lang="en-GB" smtClean="0"/>
              <a:t>29/03/2024</a:t>
            </a:fld>
            <a:endParaRPr lang="en-GB"/>
          </a:p>
        </p:txBody>
      </p:sp>
      <p:sp>
        <p:nvSpPr>
          <p:cNvPr id="5" name="Footer Placeholder 4">
            <a:extLst>
              <a:ext uri="{FF2B5EF4-FFF2-40B4-BE49-F238E27FC236}">
                <a16:creationId xmlns:a16="http://schemas.microsoft.com/office/drawing/2014/main" id="{262518B1-31C7-56AA-CDA1-1C5B59604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9CFAC0-1057-6734-B2BA-EA9585E2696C}"/>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413058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2A8F-18A2-F0A9-91B4-56989E6BFB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0ECD6F-72B0-7821-5C5C-B0BC3BE5F3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A215F0-3518-E154-4838-E378CA3FA92B}"/>
              </a:ext>
            </a:extLst>
          </p:cNvPr>
          <p:cNvSpPr>
            <a:spLocks noGrp="1"/>
          </p:cNvSpPr>
          <p:nvPr>
            <p:ph type="dt" sz="half" idx="10"/>
          </p:nvPr>
        </p:nvSpPr>
        <p:spPr/>
        <p:txBody>
          <a:bodyPr/>
          <a:lstStyle/>
          <a:p>
            <a:fld id="{919990C1-EA52-4B26-A0BB-61748F38FECF}" type="datetime1">
              <a:rPr lang="en-GB" smtClean="0"/>
              <a:t>29/03/2024</a:t>
            </a:fld>
            <a:endParaRPr lang="en-GB"/>
          </a:p>
        </p:txBody>
      </p:sp>
      <p:sp>
        <p:nvSpPr>
          <p:cNvPr id="5" name="Footer Placeholder 4">
            <a:extLst>
              <a:ext uri="{FF2B5EF4-FFF2-40B4-BE49-F238E27FC236}">
                <a16:creationId xmlns:a16="http://schemas.microsoft.com/office/drawing/2014/main" id="{97DD46D2-CE36-55F5-D33C-B7169F1F01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46597-38FF-6585-1781-282066A3A7BE}"/>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367890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D734-10D1-E982-2918-4E968786BD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1B7648-E72E-C8F8-3EB4-C212C32C22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B38A4-B12D-A30C-8F7D-AB586F3C9464}"/>
              </a:ext>
            </a:extLst>
          </p:cNvPr>
          <p:cNvSpPr>
            <a:spLocks noGrp="1"/>
          </p:cNvSpPr>
          <p:nvPr>
            <p:ph type="dt" sz="half" idx="10"/>
          </p:nvPr>
        </p:nvSpPr>
        <p:spPr/>
        <p:txBody>
          <a:bodyPr/>
          <a:lstStyle/>
          <a:p>
            <a:fld id="{114FE94D-4B4A-45C4-B4C4-94A323750504}" type="datetime1">
              <a:rPr lang="en-GB" smtClean="0"/>
              <a:t>29/03/2024</a:t>
            </a:fld>
            <a:endParaRPr lang="en-GB"/>
          </a:p>
        </p:txBody>
      </p:sp>
      <p:sp>
        <p:nvSpPr>
          <p:cNvPr id="5" name="Footer Placeholder 4">
            <a:extLst>
              <a:ext uri="{FF2B5EF4-FFF2-40B4-BE49-F238E27FC236}">
                <a16:creationId xmlns:a16="http://schemas.microsoft.com/office/drawing/2014/main" id="{02958794-684E-F02D-F064-C65CE1D473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DE8B51-5271-F7FC-2C54-243EB70A47C3}"/>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233007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E76E-D41E-F8B2-38C9-EB20F133D8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3FC33C-A228-D776-A097-F50D53CAD7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0AD99F-0BC8-5078-3B0D-9322A1400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9343C0-1832-B3DF-AE9F-F09188827C79}"/>
              </a:ext>
            </a:extLst>
          </p:cNvPr>
          <p:cNvSpPr>
            <a:spLocks noGrp="1"/>
          </p:cNvSpPr>
          <p:nvPr>
            <p:ph type="dt" sz="half" idx="10"/>
          </p:nvPr>
        </p:nvSpPr>
        <p:spPr/>
        <p:txBody>
          <a:bodyPr/>
          <a:lstStyle/>
          <a:p>
            <a:fld id="{B6B55208-A387-45A9-9C37-5F22AD3D9A1B}" type="datetime1">
              <a:rPr lang="en-GB" smtClean="0"/>
              <a:t>29/03/2024</a:t>
            </a:fld>
            <a:endParaRPr lang="en-GB"/>
          </a:p>
        </p:txBody>
      </p:sp>
      <p:sp>
        <p:nvSpPr>
          <p:cNvPr id="6" name="Footer Placeholder 5">
            <a:extLst>
              <a:ext uri="{FF2B5EF4-FFF2-40B4-BE49-F238E27FC236}">
                <a16:creationId xmlns:a16="http://schemas.microsoft.com/office/drawing/2014/main" id="{00B3E5BE-71B3-6E63-4564-E421939C42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8C0D87-F3F8-0B3C-078E-45E594172CCA}"/>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234560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35E9-9518-1023-CF83-215DDE1099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FFF72F-3EFA-6BF9-B58A-D3828902AE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2ACDA7-25BA-A1F8-044E-782911F61B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5F7411-4CF8-456A-5405-CF5C88B64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42CAF7-A57A-7877-1B2C-8A045F766B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60FE71-7CA7-4ED0-D33A-0412DECF3077}"/>
              </a:ext>
            </a:extLst>
          </p:cNvPr>
          <p:cNvSpPr>
            <a:spLocks noGrp="1"/>
          </p:cNvSpPr>
          <p:nvPr>
            <p:ph type="dt" sz="half" idx="10"/>
          </p:nvPr>
        </p:nvSpPr>
        <p:spPr/>
        <p:txBody>
          <a:bodyPr/>
          <a:lstStyle/>
          <a:p>
            <a:fld id="{A628CC3C-7CB4-46E0-A8D5-73EF42F3214D}" type="datetime1">
              <a:rPr lang="en-GB" smtClean="0"/>
              <a:t>29/03/2024</a:t>
            </a:fld>
            <a:endParaRPr lang="en-GB"/>
          </a:p>
        </p:txBody>
      </p:sp>
      <p:sp>
        <p:nvSpPr>
          <p:cNvPr id="8" name="Footer Placeholder 7">
            <a:extLst>
              <a:ext uri="{FF2B5EF4-FFF2-40B4-BE49-F238E27FC236}">
                <a16:creationId xmlns:a16="http://schemas.microsoft.com/office/drawing/2014/main" id="{F654C8CD-7FDD-CAEC-8BD3-2D8D00239C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C235CA-C271-E30C-8BA0-E7B1F5E935F6}"/>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342719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72E3-6F78-47C3-C4D5-A9BD6C0FB0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30F7D9-44DB-905C-9D30-0240E21503F8}"/>
              </a:ext>
            </a:extLst>
          </p:cNvPr>
          <p:cNvSpPr>
            <a:spLocks noGrp="1"/>
          </p:cNvSpPr>
          <p:nvPr>
            <p:ph type="dt" sz="half" idx="10"/>
          </p:nvPr>
        </p:nvSpPr>
        <p:spPr/>
        <p:txBody>
          <a:bodyPr/>
          <a:lstStyle/>
          <a:p>
            <a:fld id="{0FAF6E1C-A5F0-43FE-8A71-BAC37AF1F07C}" type="datetime1">
              <a:rPr lang="en-GB" smtClean="0"/>
              <a:t>29/03/2024</a:t>
            </a:fld>
            <a:endParaRPr lang="en-GB"/>
          </a:p>
        </p:txBody>
      </p:sp>
      <p:sp>
        <p:nvSpPr>
          <p:cNvPr id="4" name="Footer Placeholder 3">
            <a:extLst>
              <a:ext uri="{FF2B5EF4-FFF2-40B4-BE49-F238E27FC236}">
                <a16:creationId xmlns:a16="http://schemas.microsoft.com/office/drawing/2014/main" id="{D93E2CD6-86D6-D0DF-970A-87B2615B9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400623-A228-C634-2145-AB02FBA3AFD1}"/>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262767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A2F88-721A-D263-C88C-46457D139F30}"/>
              </a:ext>
            </a:extLst>
          </p:cNvPr>
          <p:cNvSpPr>
            <a:spLocks noGrp="1"/>
          </p:cNvSpPr>
          <p:nvPr>
            <p:ph type="dt" sz="half" idx="10"/>
          </p:nvPr>
        </p:nvSpPr>
        <p:spPr/>
        <p:txBody>
          <a:bodyPr/>
          <a:lstStyle/>
          <a:p>
            <a:fld id="{52E6F3C7-E82D-4A88-9738-518361A6B3DF}" type="datetime1">
              <a:rPr lang="en-GB" smtClean="0"/>
              <a:t>29/03/2024</a:t>
            </a:fld>
            <a:endParaRPr lang="en-GB"/>
          </a:p>
        </p:txBody>
      </p:sp>
      <p:sp>
        <p:nvSpPr>
          <p:cNvPr id="3" name="Footer Placeholder 2">
            <a:extLst>
              <a:ext uri="{FF2B5EF4-FFF2-40B4-BE49-F238E27FC236}">
                <a16:creationId xmlns:a16="http://schemas.microsoft.com/office/drawing/2014/main" id="{1EB21408-EE48-189A-04D2-D477A27EF6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B86A47-50C1-4A76-A093-C2203061337A}"/>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133072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DBAF-8F82-BC91-3878-4AF86DB72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A4F614-628C-1E27-DBCA-31691A5D5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195D93-FB55-9A88-FACD-8378C04DF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E95EF-E08A-416C-4353-386D556D6572}"/>
              </a:ext>
            </a:extLst>
          </p:cNvPr>
          <p:cNvSpPr>
            <a:spLocks noGrp="1"/>
          </p:cNvSpPr>
          <p:nvPr>
            <p:ph type="dt" sz="half" idx="10"/>
          </p:nvPr>
        </p:nvSpPr>
        <p:spPr/>
        <p:txBody>
          <a:bodyPr/>
          <a:lstStyle/>
          <a:p>
            <a:fld id="{9A31AFAF-5C87-4568-9904-91F034BE5703}" type="datetime1">
              <a:rPr lang="en-GB" smtClean="0"/>
              <a:t>29/03/2024</a:t>
            </a:fld>
            <a:endParaRPr lang="en-GB"/>
          </a:p>
        </p:txBody>
      </p:sp>
      <p:sp>
        <p:nvSpPr>
          <p:cNvPr id="6" name="Footer Placeholder 5">
            <a:extLst>
              <a:ext uri="{FF2B5EF4-FFF2-40B4-BE49-F238E27FC236}">
                <a16:creationId xmlns:a16="http://schemas.microsoft.com/office/drawing/2014/main" id="{6F25B8F0-666F-6D76-4A1E-DEE3F46362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7D228B-A9FE-7042-422B-9FBAEBD93BBF}"/>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122029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1BAD-FFA7-39C2-85EC-3D6FBE4D4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B5AA98-448E-F1CA-8379-C0347198C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C336A9-00DE-7B00-6322-334F5D622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E878F-0ED7-9F7B-E636-730788321CFB}"/>
              </a:ext>
            </a:extLst>
          </p:cNvPr>
          <p:cNvSpPr>
            <a:spLocks noGrp="1"/>
          </p:cNvSpPr>
          <p:nvPr>
            <p:ph type="dt" sz="half" idx="10"/>
          </p:nvPr>
        </p:nvSpPr>
        <p:spPr/>
        <p:txBody>
          <a:bodyPr/>
          <a:lstStyle/>
          <a:p>
            <a:fld id="{1BC1BBC1-10AF-4C0A-B1CE-00CD1F4B5942}" type="datetime1">
              <a:rPr lang="en-GB" smtClean="0"/>
              <a:t>29/03/2024</a:t>
            </a:fld>
            <a:endParaRPr lang="en-GB"/>
          </a:p>
        </p:txBody>
      </p:sp>
      <p:sp>
        <p:nvSpPr>
          <p:cNvPr id="6" name="Footer Placeholder 5">
            <a:extLst>
              <a:ext uri="{FF2B5EF4-FFF2-40B4-BE49-F238E27FC236}">
                <a16:creationId xmlns:a16="http://schemas.microsoft.com/office/drawing/2014/main" id="{3C36C5FF-5F1B-0828-424C-7D4B63316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E67B0D-7F49-8483-0006-980D331CD4B4}"/>
              </a:ext>
            </a:extLst>
          </p:cNvPr>
          <p:cNvSpPr>
            <a:spLocks noGrp="1"/>
          </p:cNvSpPr>
          <p:nvPr>
            <p:ph type="sldNum" sz="quarter" idx="12"/>
          </p:nvPr>
        </p:nvSpPr>
        <p:spPr/>
        <p:txBody>
          <a:bodyPr/>
          <a:lstStyle/>
          <a:p>
            <a:fld id="{D2BD5A13-5606-4962-9471-081CC05F053C}" type="slidenum">
              <a:rPr lang="en-GB" smtClean="0"/>
              <a:t>‹#›</a:t>
            </a:fld>
            <a:endParaRPr lang="en-GB"/>
          </a:p>
        </p:txBody>
      </p:sp>
    </p:spTree>
    <p:extLst>
      <p:ext uri="{BB962C8B-B14F-4D97-AF65-F5344CB8AC3E}">
        <p14:creationId xmlns:p14="http://schemas.microsoft.com/office/powerpoint/2010/main" val="29632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741F2-2C79-BC7B-FCA4-3B6649A38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3D96A8-A9D8-3DBE-3D59-8EE395D4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9BF660-2A21-0045-C5D0-DC15F4CF0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A814AB-C9C3-4C67-914F-E2BC4355EE2A}" type="datetime1">
              <a:rPr lang="en-GB" smtClean="0"/>
              <a:t>29/03/2024</a:t>
            </a:fld>
            <a:endParaRPr lang="en-GB"/>
          </a:p>
        </p:txBody>
      </p:sp>
      <p:sp>
        <p:nvSpPr>
          <p:cNvPr id="5" name="Footer Placeholder 4">
            <a:extLst>
              <a:ext uri="{FF2B5EF4-FFF2-40B4-BE49-F238E27FC236}">
                <a16:creationId xmlns:a16="http://schemas.microsoft.com/office/drawing/2014/main" id="{3B4EE5F6-AA30-4CC3-FE63-B60670E4E5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85CB8D-733F-8397-75B3-851F45F8D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BD5A13-5606-4962-9471-081CC05F053C}" type="slidenum">
              <a:rPr lang="en-GB" smtClean="0"/>
              <a:t>‹#›</a:t>
            </a:fld>
            <a:endParaRPr lang="en-GB"/>
          </a:p>
        </p:txBody>
      </p:sp>
    </p:spTree>
    <p:extLst>
      <p:ext uri="{BB962C8B-B14F-4D97-AF65-F5344CB8AC3E}">
        <p14:creationId xmlns:p14="http://schemas.microsoft.com/office/powerpoint/2010/main" val="1158981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amazon.co.uk/Lost-Connections-Youre-Depressed-Find/dp/1408878720/ref=asc_df_1408878720/?tag=googshopuk-21&amp;linkCode=df0&amp;hvadid=310815845917&amp;hvpos=&amp;hvnetw=g&amp;hvrand=6909102588094230769&amp;hvpone=&amp;hvptwo=&amp;hvqmt=&amp;hvdev=c&amp;hvdvcmdl=&amp;hvlocint=&amp;hvlocphy=9045837&amp;hvtargid=pla-603536837470&amp;psc=1&amp;mcid=77e437f4acfe3f4ab3788952c25aa11a&amp;th=1&amp;psc=1" TargetMode="External"/><Relationship Id="rId7"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hyperlink" Target="https://www.amazon.co.uk/My-Voice-Will-Go-You-ebook/dp/B004GXATFI/ref=sr_1_1?crid=2CLYNHSSCSFR7&amp;dib=eyJ2IjoiMSJ9.xpzq0jz7AuhFSLy3cH2FkQE3XfjuSiJZ1M5rtfYShDhqJHUARrXyPHoVjOf0I9EY7r35DwREZqUkiWqtCHCMf1neVMelITiQaLZLGmiHJq6w3FYT6WLKurzGR_5jGh-5.FlxpB6sQD1ZKQDcAOvz3KSxkPUpnyqh2wIh5At8nV6w&amp;dib_tag=se&amp;keywords=my+voice+will+go+with+you&amp;qid=1711193955&amp;s=books&amp;sprefix=my+voice+wi%2Cstripbooks%2C72&amp;sr=1-1"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CABE3BED-8A16-5BB7-4623-0B6C11A70734}"/>
              </a:ext>
            </a:extLst>
          </p:cNvPr>
          <p:cNvSpPr>
            <a:spLocks noGrp="1"/>
          </p:cNvSpPr>
          <p:nvPr>
            <p:ph type="ctrTitle"/>
          </p:nvPr>
        </p:nvSpPr>
        <p:spPr>
          <a:xfrm>
            <a:off x="1472608" y="1380564"/>
            <a:ext cx="4561369" cy="2346229"/>
          </a:xfrm>
        </p:spPr>
        <p:txBody>
          <a:bodyPr anchor="b">
            <a:normAutofit fontScale="90000"/>
          </a:bodyPr>
          <a:lstStyle/>
          <a:p>
            <a:pPr>
              <a:lnSpc>
                <a:spcPct val="115000"/>
              </a:lnSpc>
              <a:spcAft>
                <a:spcPts val="1000"/>
              </a:spcAft>
              <a:tabLst>
                <a:tab pos="2637155" algn="ctr"/>
                <a:tab pos="3028950" algn="ctr"/>
                <a:tab pos="5274310" algn="r"/>
                <a:tab pos="6057900" algn="r"/>
              </a:tabLst>
            </a:pPr>
            <a:r>
              <a:rPr lang="en-GB" sz="3200" kern="100" dirty="0">
                <a:solidFill>
                  <a:srgbClr val="595959"/>
                </a:solidFill>
                <a:effectLst/>
                <a:latin typeface="Comic Sans MS" panose="030F0702030302020204" pitchFamily="66" charset="0"/>
                <a:ea typeface="Aptos" panose="020B0004020202020204" pitchFamily="34" charset="0"/>
                <a:cs typeface="Times New Roman" panose="02020603050405020304" pitchFamily="18" charset="0"/>
              </a:rPr>
              <a:t>Board Notes </a:t>
            </a:r>
            <a:br>
              <a:rPr lang="en-GB" sz="3200" kern="100" dirty="0">
                <a:solidFill>
                  <a:srgbClr val="595959"/>
                </a:solidFill>
                <a:effectLst/>
                <a:latin typeface="Comic Sans MS" panose="030F0702030302020204" pitchFamily="66" charset="0"/>
                <a:ea typeface="Aptos" panose="020B0004020202020204" pitchFamily="34" charset="0"/>
                <a:cs typeface="Times New Roman" panose="02020603050405020304" pitchFamily="18" charset="0"/>
              </a:rPr>
            </a:br>
            <a:br>
              <a:rPr lang="en-GB" sz="3200" kern="100" dirty="0">
                <a:solidFill>
                  <a:srgbClr val="595959"/>
                </a:solidFill>
                <a:effectLst/>
                <a:latin typeface="Comic Sans MS" panose="030F0702030302020204" pitchFamily="66" charset="0"/>
                <a:ea typeface="Aptos" panose="020B0004020202020204" pitchFamily="34" charset="0"/>
                <a:cs typeface="Times New Roman" panose="02020603050405020304" pitchFamily="18" charset="0"/>
              </a:rPr>
            </a:br>
            <a:r>
              <a:rPr lang="en-GB" sz="1800" b="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ADVANCED DIPLOMA COURSE                                                                                                                                                   </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r>
              <a:rPr lang="en-GB" sz="180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WORKING </a:t>
            </a:r>
            <a:r>
              <a:rPr lang="en-GB" sz="1800" b="1" dirty="0">
                <a:solidFill>
                  <a:srgbClr val="7F7F7F"/>
                </a:solidFill>
                <a:effectLst/>
                <a:latin typeface="Arial" panose="020B0604020202020204" pitchFamily="34" charset="0"/>
                <a:ea typeface="Times New Roman" panose="02020603050405020304" pitchFamily="18" charset="0"/>
                <a:cs typeface="Times New Roman" panose="02020603050405020304" pitchFamily="18" charset="0"/>
              </a:rPr>
              <a:t>WITH </a:t>
            </a:r>
            <a:r>
              <a:rPr lang="en-GB" sz="18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THE SYMPTOMS</a:t>
            </a:r>
            <a:br>
              <a:rPr lang="en-GB" sz="18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br>
            <a:r>
              <a:rPr lang="en-GB" sz="18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OF</a:t>
            </a:r>
            <a:br>
              <a:rPr lang="en-GB" sz="18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br>
            <a:r>
              <a:rPr lang="en-GB" sz="1800" b="1" dirty="0">
                <a:solidFill>
                  <a:srgbClr val="7F7F7F"/>
                </a:solidFill>
                <a:latin typeface="Arial" panose="020B0604020202020204" pitchFamily="34" charset="0"/>
                <a:ea typeface="Times New Roman" panose="02020603050405020304" pitchFamily="18" charset="0"/>
                <a:cs typeface="Times New Roman" panose="02020603050405020304" pitchFamily="18" charset="0"/>
              </a:rPr>
              <a:t> DEPRESSION</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GB" sz="3200" kern="100" dirty="0">
              <a:solidFill>
                <a:srgbClr val="595959"/>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8A4CD77-F164-DFD5-A3D5-614428416033}"/>
              </a:ext>
            </a:extLst>
          </p:cNvPr>
          <p:cNvSpPr>
            <a:spLocks noGrp="1"/>
          </p:cNvSpPr>
          <p:nvPr>
            <p:ph type="subTitle" idx="1"/>
          </p:nvPr>
        </p:nvSpPr>
        <p:spPr>
          <a:xfrm>
            <a:off x="1472608" y="4061346"/>
            <a:ext cx="4561369" cy="1416090"/>
          </a:xfrm>
        </p:spPr>
        <p:txBody>
          <a:bodyPr anchor="t">
            <a:normAutofit/>
          </a:bodyPr>
          <a:lstStyle/>
          <a:p>
            <a:r>
              <a:rPr lang="en-GB" sz="1600" dirty="0">
                <a:solidFill>
                  <a:srgbClr val="595959"/>
                </a:solidFill>
                <a:latin typeface="Arial" panose="020B0604020202020204" pitchFamily="34" charset="0"/>
                <a:cs typeface="Arial" panose="020B0604020202020204" pitchFamily="34" charset="0"/>
              </a:rPr>
              <a:t>23 &amp; 24 MARCH 2024</a:t>
            </a:r>
          </a:p>
        </p:txBody>
      </p:sp>
      <p:pic>
        <p:nvPicPr>
          <p:cNvPr id="4" name="Picture 3">
            <a:extLst>
              <a:ext uri="{FF2B5EF4-FFF2-40B4-BE49-F238E27FC236}">
                <a16:creationId xmlns:a16="http://schemas.microsoft.com/office/drawing/2014/main" id="{CA307217-8F7E-3CB9-3808-5BCF3AD84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10935" y="1414749"/>
            <a:ext cx="4018430" cy="4028501"/>
          </a:xfrm>
          <a:prstGeom prst="rect">
            <a:avLst/>
          </a:prstGeom>
          <a:noFill/>
        </p:spPr>
      </p:pic>
    </p:spTree>
    <p:extLst>
      <p:ext uri="{BB962C8B-B14F-4D97-AF65-F5344CB8AC3E}">
        <p14:creationId xmlns:p14="http://schemas.microsoft.com/office/powerpoint/2010/main" val="90185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2D047-E6BC-B8FE-EB73-FAC9813BD67B}"/>
              </a:ext>
            </a:extLst>
          </p:cNvPr>
          <p:cNvSpPr>
            <a:spLocks noGrp="1"/>
          </p:cNvSpPr>
          <p:nvPr>
            <p:ph type="title"/>
          </p:nvPr>
        </p:nvSpPr>
        <p:spPr>
          <a:xfrm>
            <a:off x="764949" y="3499076"/>
            <a:ext cx="6053558" cy="2424774"/>
          </a:xfrm>
        </p:spPr>
        <p:txBody>
          <a:bodyPr>
            <a:normAutofit/>
          </a:bodyPr>
          <a:lstStyle/>
          <a:p>
            <a:r>
              <a:rPr lang="en-GB">
                <a:solidFill>
                  <a:srgbClr val="FFFFFF"/>
                </a:solidFill>
              </a:rPr>
              <a:t>CBT – Beck and Ellis</a:t>
            </a:r>
          </a:p>
        </p:txBody>
      </p:sp>
      <p:sp>
        <p:nvSpPr>
          <p:cNvPr id="7" name="Freeform: Shape 6">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A26A56-11F0-1CC0-0C89-278FA57625C4}"/>
              </a:ext>
            </a:extLst>
          </p:cNvPr>
          <p:cNvSpPr>
            <a:spLocks noGrp="1"/>
          </p:cNvSpPr>
          <p:nvPr>
            <p:ph sz="half" idx="1"/>
          </p:nvPr>
        </p:nvSpPr>
        <p:spPr>
          <a:xfrm>
            <a:off x="4215161" y="356187"/>
            <a:ext cx="2878409" cy="1792281"/>
          </a:xfrm>
        </p:spPr>
        <p:txBody>
          <a:bodyPr anchor="ctr">
            <a:noAutofit/>
          </a:bodyPr>
          <a:lstStyle/>
          <a:p>
            <a:pPr marL="0" indent="0">
              <a:buNone/>
            </a:pPr>
            <a:r>
              <a:rPr lang="en-GB" sz="1800" dirty="0"/>
              <a:t>ABC model – natural response</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Acti</a:t>
            </a:r>
            <a:r>
              <a:rPr lang="en-GB" sz="1800" kern="100" dirty="0">
                <a:latin typeface="Aptos" panose="020B0004020202020204" pitchFamily="34" charset="0"/>
                <a:ea typeface="Aptos" panose="020B0004020202020204" pitchFamily="34" charset="0"/>
                <a:cs typeface="Times New Roman" panose="02020603050405020304" pitchFamily="18" charset="0"/>
              </a:rPr>
              <a:t>vating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event</a:t>
            </a:r>
          </a:p>
          <a:p>
            <a:r>
              <a:rPr lang="en-GB" sz="1800" kern="100" dirty="0">
                <a:latin typeface="Aptos" panose="020B0004020202020204" pitchFamily="34" charset="0"/>
                <a:ea typeface="Aptos" panose="020B0004020202020204" pitchFamily="34" charset="0"/>
                <a:cs typeface="Times New Roman" panose="02020603050405020304" pitchFamily="18" charset="0"/>
              </a:rPr>
              <a:t>Beliefs</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Consequences</a:t>
            </a:r>
          </a:p>
        </p:txBody>
      </p:sp>
      <p:sp>
        <p:nvSpPr>
          <p:cNvPr id="18" name="Freeform: Shape 17">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2010645-4E24-ECC1-B7CB-22160D28350D}"/>
              </a:ext>
            </a:extLst>
          </p:cNvPr>
          <p:cNvSpPr>
            <a:spLocks noGrp="1"/>
          </p:cNvSpPr>
          <p:nvPr>
            <p:ph sz="half" idx="2"/>
          </p:nvPr>
        </p:nvSpPr>
        <p:spPr>
          <a:xfrm>
            <a:off x="8386139" y="3143438"/>
            <a:ext cx="3474621" cy="2780412"/>
          </a:xfrm>
        </p:spPr>
        <p:txBody>
          <a:bodyPr anchor="ctr">
            <a:normAutofit/>
          </a:bodyPr>
          <a:lstStyle/>
          <a:p>
            <a:pPr marL="0" indent="0">
              <a:buNone/>
            </a:pPr>
            <a:r>
              <a:rPr lang="en-GB" sz="2000" dirty="0"/>
              <a:t>3 principles</a:t>
            </a:r>
          </a:p>
          <a:p>
            <a:endParaRPr lang="en-GB" sz="2000" dirty="0"/>
          </a:p>
          <a:p>
            <a:r>
              <a:rPr lang="en-GB" sz="2000" dirty="0"/>
              <a:t>Life must be easy</a:t>
            </a:r>
          </a:p>
          <a:p>
            <a:r>
              <a:rPr lang="en-GB" sz="2000" dirty="0"/>
              <a:t>I must be successful</a:t>
            </a:r>
          </a:p>
          <a:p>
            <a:r>
              <a:rPr lang="en-GB" sz="2000" dirty="0"/>
              <a:t>I must be treated with respect</a:t>
            </a:r>
          </a:p>
        </p:txBody>
      </p:sp>
      <p:pic>
        <p:nvPicPr>
          <p:cNvPr id="5" name="Picture 4">
            <a:extLst>
              <a:ext uri="{FF2B5EF4-FFF2-40B4-BE49-F238E27FC236}">
                <a16:creationId xmlns:a16="http://schemas.microsoft.com/office/drawing/2014/main" id="{134C3F4C-EF78-CA00-6C71-932B0CC65F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44772" y="6131720"/>
            <a:ext cx="469900" cy="635000"/>
          </a:xfrm>
          <a:prstGeom prst="rect">
            <a:avLst/>
          </a:prstGeom>
          <a:noFill/>
          <a:ln>
            <a:noFill/>
          </a:ln>
        </p:spPr>
      </p:pic>
    </p:spTree>
    <p:extLst>
      <p:ext uri="{BB962C8B-B14F-4D97-AF65-F5344CB8AC3E}">
        <p14:creationId xmlns:p14="http://schemas.microsoft.com/office/powerpoint/2010/main" val="34943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D8408-474D-7982-9538-053C58AA2137}"/>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Brain – think of as masculine &amp; feminine</a:t>
            </a:r>
          </a:p>
        </p:txBody>
      </p:sp>
      <p:sp>
        <p:nvSpPr>
          <p:cNvPr id="63" name="Rectangle 6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5" name="Content Placeholder 14">
            <a:extLst>
              <a:ext uri="{FF2B5EF4-FFF2-40B4-BE49-F238E27FC236}">
                <a16:creationId xmlns:a16="http://schemas.microsoft.com/office/drawing/2014/main" id="{5C054104-FF17-59A7-80B4-3C8D609FE1AF}"/>
              </a:ext>
            </a:extLst>
          </p:cNvPr>
          <p:cNvPicPr>
            <a:picLocks noChangeAspect="1"/>
          </p:cNvPicPr>
          <p:nvPr/>
        </p:nvPicPr>
        <p:blipFill>
          <a:blip r:embed="rId2"/>
          <a:stretch>
            <a:fillRect/>
          </a:stretch>
        </p:blipFill>
        <p:spPr>
          <a:xfrm>
            <a:off x="1951419" y="1978537"/>
            <a:ext cx="2427649" cy="1976945"/>
          </a:xfrm>
          <a:prstGeom prst="rect">
            <a:avLst/>
          </a:prstGeom>
        </p:spPr>
      </p:pic>
      <p:sp>
        <p:nvSpPr>
          <p:cNvPr id="5" name="Content Placeholder 4">
            <a:extLst>
              <a:ext uri="{FF2B5EF4-FFF2-40B4-BE49-F238E27FC236}">
                <a16:creationId xmlns:a16="http://schemas.microsoft.com/office/drawing/2014/main" id="{D8031127-160E-3C1F-0A2E-CFB163581A09}"/>
              </a:ext>
            </a:extLst>
          </p:cNvPr>
          <p:cNvSpPr>
            <a:spLocks/>
          </p:cNvSpPr>
          <p:nvPr/>
        </p:nvSpPr>
        <p:spPr>
          <a:xfrm>
            <a:off x="5559038" y="2085459"/>
            <a:ext cx="4410839" cy="764041"/>
          </a:xfrm>
          <a:prstGeom prst="rect">
            <a:avLst/>
          </a:prstGeom>
        </p:spPr>
        <p:txBody>
          <a:bodyPr>
            <a:normAutofit/>
          </a:bodyPr>
          <a:lstStyle/>
          <a:p>
            <a:pPr defTabSz="777240">
              <a:spcAft>
                <a:spcPts val="600"/>
              </a:spcAft>
            </a:pPr>
            <a:r>
              <a:rPr lang="en-GB" sz="1530" kern="1200">
                <a:solidFill>
                  <a:schemeClr val="tx1"/>
                </a:solidFill>
                <a:latin typeface="+mn-lt"/>
                <a:ea typeface="+mn-ea"/>
                <a:cs typeface="+mn-cs"/>
                <a:hlinkClick r:id="rId3"/>
              </a:rPr>
              <a:t>Lost connections</a:t>
            </a:r>
            <a:endParaRPr lang="en-GB" sz="1530" kern="1200">
              <a:solidFill>
                <a:schemeClr val="tx1"/>
              </a:solidFill>
              <a:latin typeface="+mn-lt"/>
              <a:ea typeface="+mn-ea"/>
              <a:cs typeface="+mn-cs"/>
            </a:endParaRPr>
          </a:p>
          <a:p>
            <a:pPr defTabSz="777240">
              <a:spcAft>
                <a:spcPts val="600"/>
              </a:spcAft>
            </a:pPr>
            <a:r>
              <a:rPr lang="en-GB" sz="1530" kern="1200">
                <a:solidFill>
                  <a:schemeClr val="tx1"/>
                </a:solidFill>
                <a:latin typeface="+mn-lt"/>
                <a:ea typeface="+mn-ea"/>
                <a:cs typeface="+mn-cs"/>
                <a:hlinkClick r:id="rId4"/>
              </a:rPr>
              <a:t>My voice will go with you</a:t>
            </a:r>
            <a:endParaRPr lang="en-GB" sz="1530" kern="1200">
              <a:solidFill>
                <a:schemeClr val="tx1"/>
              </a:solidFill>
              <a:latin typeface="+mn-lt"/>
              <a:ea typeface="+mn-ea"/>
              <a:cs typeface="+mn-cs"/>
            </a:endParaRPr>
          </a:p>
          <a:p>
            <a:pPr defTabSz="777240">
              <a:spcAft>
                <a:spcPts val="600"/>
              </a:spcAft>
            </a:pPr>
            <a:endParaRPr lang="en-GB" sz="1530" kern="1200">
              <a:solidFill>
                <a:schemeClr val="tx1"/>
              </a:solidFill>
              <a:latin typeface="+mn-lt"/>
              <a:ea typeface="+mn-ea"/>
              <a:cs typeface="+mn-cs"/>
            </a:endParaRPr>
          </a:p>
          <a:p>
            <a:pPr>
              <a:spcAft>
                <a:spcPts val="600"/>
              </a:spcAft>
            </a:pPr>
            <a:endParaRPr lang="en-GB"/>
          </a:p>
        </p:txBody>
      </p:sp>
      <p:sp>
        <p:nvSpPr>
          <p:cNvPr id="11" name="Rectangle 10">
            <a:extLst>
              <a:ext uri="{FF2B5EF4-FFF2-40B4-BE49-F238E27FC236}">
                <a16:creationId xmlns:a16="http://schemas.microsoft.com/office/drawing/2014/main" id="{78C42531-5CAD-E477-008D-0F59DBD3421F}"/>
              </a:ext>
            </a:extLst>
          </p:cNvPr>
          <p:cNvSpPr/>
          <p:nvPr/>
        </p:nvSpPr>
        <p:spPr>
          <a:xfrm>
            <a:off x="2904227" y="4225548"/>
            <a:ext cx="971986" cy="80353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7094DE-0FD8-C1B7-F475-2D3CCA0B667C}"/>
              </a:ext>
            </a:extLst>
          </p:cNvPr>
          <p:cNvSpPr/>
          <p:nvPr/>
        </p:nvSpPr>
        <p:spPr>
          <a:xfrm>
            <a:off x="1633113" y="4199073"/>
            <a:ext cx="1011038" cy="80353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39CA4E2-600C-8DD1-BC86-9364741A84AA}"/>
              </a:ext>
            </a:extLst>
          </p:cNvPr>
          <p:cNvSpPr/>
          <p:nvPr/>
        </p:nvSpPr>
        <p:spPr>
          <a:xfrm>
            <a:off x="4158794" y="4225548"/>
            <a:ext cx="1011038" cy="803535"/>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65579CF-70C0-96AC-260F-872F9E4A5EE1}"/>
              </a:ext>
            </a:extLst>
          </p:cNvPr>
          <p:cNvSpPr txBox="1"/>
          <p:nvPr/>
        </p:nvSpPr>
        <p:spPr>
          <a:xfrm>
            <a:off x="1736486" y="4487352"/>
            <a:ext cx="746280" cy="327782"/>
          </a:xfrm>
          <a:prstGeom prst="rect">
            <a:avLst/>
          </a:prstGeom>
          <a:noFill/>
        </p:spPr>
        <p:txBody>
          <a:bodyPr wrap="square" rtlCol="0">
            <a:spAutoFit/>
          </a:bodyPr>
          <a:lstStyle/>
          <a:p>
            <a:pPr algn="ctr" defTabSz="777240">
              <a:spcAft>
                <a:spcPts val="600"/>
              </a:spcAft>
            </a:pPr>
            <a:r>
              <a:rPr lang="en-GB" sz="1530" kern="1200">
                <a:solidFill>
                  <a:schemeClr val="tx1"/>
                </a:solidFill>
                <a:latin typeface="+mn-lt"/>
                <a:ea typeface="+mn-ea"/>
                <a:cs typeface="+mn-cs"/>
              </a:rPr>
              <a:t>SAD</a:t>
            </a:r>
            <a:endParaRPr lang="en-GB"/>
          </a:p>
        </p:txBody>
      </p:sp>
      <p:sp>
        <p:nvSpPr>
          <p:cNvPr id="17" name="TextBox 16">
            <a:extLst>
              <a:ext uri="{FF2B5EF4-FFF2-40B4-BE49-F238E27FC236}">
                <a16:creationId xmlns:a16="http://schemas.microsoft.com/office/drawing/2014/main" id="{647F1818-8D83-1199-0B42-BD211FE89494}"/>
              </a:ext>
            </a:extLst>
          </p:cNvPr>
          <p:cNvSpPr txBox="1"/>
          <p:nvPr/>
        </p:nvSpPr>
        <p:spPr>
          <a:xfrm>
            <a:off x="2871972" y="4317696"/>
            <a:ext cx="1041569" cy="681725"/>
          </a:xfrm>
          <a:prstGeom prst="rect">
            <a:avLst/>
          </a:prstGeom>
          <a:noFill/>
        </p:spPr>
        <p:txBody>
          <a:bodyPr wrap="square" rtlCol="0">
            <a:spAutoFit/>
          </a:bodyPr>
          <a:lstStyle/>
          <a:p>
            <a:pPr algn="ctr" defTabSz="777240">
              <a:spcAft>
                <a:spcPts val="600"/>
              </a:spcAft>
            </a:pPr>
            <a:r>
              <a:rPr lang="en-GB" sz="1530" kern="1200" dirty="0">
                <a:solidFill>
                  <a:schemeClr val="tx1"/>
                </a:solidFill>
                <a:latin typeface="+mn-lt"/>
                <a:ea typeface="+mn-ea"/>
                <a:cs typeface="+mn-cs"/>
              </a:rPr>
              <a:t>HAPPY</a:t>
            </a:r>
          </a:p>
          <a:p>
            <a:pPr algn="ctr" defTabSz="777240">
              <a:spcAft>
                <a:spcPts val="600"/>
              </a:spcAft>
            </a:pPr>
            <a:endParaRPr lang="en-GB" dirty="0"/>
          </a:p>
        </p:txBody>
      </p:sp>
      <p:sp>
        <p:nvSpPr>
          <p:cNvPr id="18" name="TextBox 17">
            <a:extLst>
              <a:ext uri="{FF2B5EF4-FFF2-40B4-BE49-F238E27FC236}">
                <a16:creationId xmlns:a16="http://schemas.microsoft.com/office/drawing/2014/main" id="{3F4595CD-9F86-0E73-3027-0F174CCFAB46}"/>
              </a:ext>
            </a:extLst>
          </p:cNvPr>
          <p:cNvSpPr txBox="1"/>
          <p:nvPr/>
        </p:nvSpPr>
        <p:spPr>
          <a:xfrm>
            <a:off x="4044368" y="4361403"/>
            <a:ext cx="1239886" cy="327782"/>
          </a:xfrm>
          <a:prstGeom prst="rect">
            <a:avLst/>
          </a:prstGeom>
          <a:noFill/>
        </p:spPr>
        <p:txBody>
          <a:bodyPr wrap="square" rtlCol="0">
            <a:spAutoFit/>
          </a:bodyPr>
          <a:lstStyle/>
          <a:p>
            <a:pPr algn="ctr" defTabSz="777240">
              <a:spcAft>
                <a:spcPts val="600"/>
              </a:spcAft>
            </a:pPr>
            <a:r>
              <a:rPr lang="en-GB" sz="1530" kern="1200">
                <a:solidFill>
                  <a:schemeClr val="tx1"/>
                </a:solidFill>
                <a:latin typeface="+mn-lt"/>
                <a:ea typeface="+mn-ea"/>
                <a:cs typeface="+mn-cs"/>
              </a:rPr>
              <a:t>NOTHING</a:t>
            </a:r>
            <a:endParaRPr lang="en-GB"/>
          </a:p>
        </p:txBody>
      </p:sp>
      <p:cxnSp>
        <p:nvCxnSpPr>
          <p:cNvPr id="22" name="Straight Arrow Connector 21">
            <a:extLst>
              <a:ext uri="{FF2B5EF4-FFF2-40B4-BE49-F238E27FC236}">
                <a16:creationId xmlns:a16="http://schemas.microsoft.com/office/drawing/2014/main" id="{9C08949D-603D-F89E-C97B-E5077E6E5374}"/>
              </a:ext>
            </a:extLst>
          </p:cNvPr>
          <p:cNvCxnSpPr>
            <a:cxnSpLocks/>
          </p:cNvCxnSpPr>
          <p:nvPr/>
        </p:nvCxnSpPr>
        <p:spPr>
          <a:xfrm>
            <a:off x="2636339" y="5010551"/>
            <a:ext cx="202705" cy="812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36B6014-471B-C297-411C-7D848403B9C3}"/>
              </a:ext>
            </a:extLst>
          </p:cNvPr>
          <p:cNvSpPr txBox="1"/>
          <p:nvPr/>
        </p:nvSpPr>
        <p:spPr>
          <a:xfrm>
            <a:off x="680838" y="5380316"/>
            <a:ext cx="5136073" cy="1034129"/>
          </a:xfrm>
          <a:prstGeom prst="rect">
            <a:avLst/>
          </a:prstGeom>
          <a:noFill/>
        </p:spPr>
        <p:txBody>
          <a:bodyPr wrap="square" rtlCol="0">
            <a:spAutoFit/>
          </a:bodyPr>
          <a:lstStyle/>
          <a:p>
            <a:pPr defTabSz="777240">
              <a:spcAft>
                <a:spcPts val="600"/>
              </a:spcAft>
            </a:pPr>
            <a:r>
              <a:rPr lang="en-GB" sz="1530" kern="1200" dirty="0">
                <a:solidFill>
                  <a:schemeClr val="tx1"/>
                </a:solidFill>
                <a:latin typeface="+mn-lt"/>
                <a:ea typeface="+mn-ea"/>
                <a:cs typeface="+mn-cs"/>
              </a:rPr>
              <a:t>Overthinking – if you are happy, you are not overthinking. When we are unhappy, we look for fun. Fun is addictive and can predict unhappiness. Although, there is nothing wrong with fun, when we are happy.</a:t>
            </a:r>
            <a:endParaRPr lang="en-GB" dirty="0"/>
          </a:p>
        </p:txBody>
      </p:sp>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2C619D4C-1067-481F-17FC-7C0764F093A5}"/>
                  </a:ext>
                </a:extLst>
              </p14:cNvPr>
              <p14:cNvContentPartPr/>
              <p14:nvPr/>
            </p14:nvContentPartPr>
            <p14:xfrm>
              <a:off x="5888547" y="3437556"/>
              <a:ext cx="2708713" cy="1311607"/>
            </p14:xfrm>
          </p:contentPart>
        </mc:Choice>
        <mc:Fallback xmlns="">
          <p:pic>
            <p:nvPicPr>
              <p:cNvPr id="26" name="Ink 25">
                <a:extLst>
                  <a:ext uri="{FF2B5EF4-FFF2-40B4-BE49-F238E27FC236}">
                    <a16:creationId xmlns:a16="http://schemas.microsoft.com/office/drawing/2014/main" id="{2C619D4C-1067-481F-17FC-7C0764F093A5}"/>
                  </a:ext>
                </a:extLst>
              </p:cNvPr>
              <p:cNvPicPr/>
              <p:nvPr/>
            </p:nvPicPr>
            <p:blipFill>
              <a:blip r:embed="rId6"/>
              <a:stretch>
                <a:fillRect/>
              </a:stretch>
            </p:blipFill>
            <p:spPr>
              <a:xfrm>
                <a:off x="5882427" y="3431437"/>
                <a:ext cx="2720953" cy="1323845"/>
              </a:xfrm>
              <a:prstGeom prst="rect">
                <a:avLst/>
              </a:prstGeom>
            </p:spPr>
          </p:pic>
        </mc:Fallback>
      </mc:AlternateContent>
      <p:sp>
        <p:nvSpPr>
          <p:cNvPr id="27" name="Rectangle 26">
            <a:extLst>
              <a:ext uri="{FF2B5EF4-FFF2-40B4-BE49-F238E27FC236}">
                <a16:creationId xmlns:a16="http://schemas.microsoft.com/office/drawing/2014/main" id="{FEB34E00-3CB4-8CD4-7732-E1688E912399}"/>
              </a:ext>
            </a:extLst>
          </p:cNvPr>
          <p:cNvSpPr/>
          <p:nvPr/>
        </p:nvSpPr>
        <p:spPr>
          <a:xfrm>
            <a:off x="6309623" y="3192195"/>
            <a:ext cx="595702" cy="24536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GB" sz="1530" kern="1200">
                <a:solidFill>
                  <a:srgbClr val="555555"/>
                </a:solidFill>
                <a:latin typeface="+mn-lt"/>
                <a:ea typeface="+mn-ea"/>
                <a:cs typeface="+mn-cs"/>
              </a:rPr>
              <a:t>FUN</a:t>
            </a:r>
            <a:endParaRPr lang="en-GB"/>
          </a:p>
        </p:txBody>
      </p:sp>
      <p:sp>
        <p:nvSpPr>
          <p:cNvPr id="28" name="Rectangle 27">
            <a:extLst>
              <a:ext uri="{FF2B5EF4-FFF2-40B4-BE49-F238E27FC236}">
                <a16:creationId xmlns:a16="http://schemas.microsoft.com/office/drawing/2014/main" id="{6DB4FA67-489E-019A-19B4-9F87DBCCF248}"/>
              </a:ext>
            </a:extLst>
          </p:cNvPr>
          <p:cNvSpPr/>
          <p:nvPr/>
        </p:nvSpPr>
        <p:spPr>
          <a:xfrm>
            <a:off x="8193033" y="3134380"/>
            <a:ext cx="595702" cy="24536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GB" sz="1530" kern="1200" dirty="0">
                <a:solidFill>
                  <a:srgbClr val="555555"/>
                </a:solidFill>
                <a:latin typeface="+mn-lt"/>
                <a:ea typeface="+mn-ea"/>
                <a:cs typeface="+mn-cs"/>
              </a:rPr>
              <a:t>FUN</a:t>
            </a:r>
            <a:endParaRPr lang="en-GB" dirty="0"/>
          </a:p>
        </p:txBody>
      </p:sp>
      <p:sp>
        <p:nvSpPr>
          <p:cNvPr id="29" name="Rectangle 28">
            <a:extLst>
              <a:ext uri="{FF2B5EF4-FFF2-40B4-BE49-F238E27FC236}">
                <a16:creationId xmlns:a16="http://schemas.microsoft.com/office/drawing/2014/main" id="{B51EB356-29F5-3EE5-22E6-C8D3ED3B274B}"/>
              </a:ext>
            </a:extLst>
          </p:cNvPr>
          <p:cNvSpPr/>
          <p:nvPr/>
        </p:nvSpPr>
        <p:spPr>
          <a:xfrm>
            <a:off x="7176908" y="4751752"/>
            <a:ext cx="1175099" cy="131160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7240">
              <a:spcAft>
                <a:spcPts val="600"/>
              </a:spcAft>
            </a:pPr>
            <a:r>
              <a:rPr lang="en-GB" sz="1530" kern="1200" dirty="0">
                <a:solidFill>
                  <a:srgbClr val="555555"/>
                </a:solidFill>
                <a:latin typeface="+mn-lt"/>
                <a:ea typeface="+mn-ea"/>
                <a:cs typeface="+mn-cs"/>
              </a:rPr>
              <a:t>Feeling down</a:t>
            </a:r>
          </a:p>
          <a:p>
            <a:pPr algn="ctr" defTabSz="777240">
              <a:spcAft>
                <a:spcPts val="600"/>
              </a:spcAft>
            </a:pPr>
            <a:endParaRPr lang="en-GB" dirty="0"/>
          </a:p>
        </p:txBody>
      </p:sp>
      <p:sp>
        <p:nvSpPr>
          <p:cNvPr id="35" name="TextBox 34">
            <a:extLst>
              <a:ext uri="{FF2B5EF4-FFF2-40B4-BE49-F238E27FC236}">
                <a16:creationId xmlns:a16="http://schemas.microsoft.com/office/drawing/2014/main" id="{FBFAF3F6-0FDE-D561-42DB-CC54E70B7C7E}"/>
              </a:ext>
            </a:extLst>
          </p:cNvPr>
          <p:cNvSpPr txBox="1"/>
          <p:nvPr/>
        </p:nvSpPr>
        <p:spPr>
          <a:xfrm>
            <a:off x="2699670" y="1926266"/>
            <a:ext cx="893553" cy="327782"/>
          </a:xfrm>
          <a:prstGeom prst="rect">
            <a:avLst/>
          </a:prstGeom>
          <a:noFill/>
        </p:spPr>
        <p:txBody>
          <a:bodyPr wrap="square" rtlCol="0">
            <a:spAutoFit/>
          </a:bodyPr>
          <a:lstStyle/>
          <a:p>
            <a:pPr defTabSz="777240">
              <a:spcAft>
                <a:spcPts val="600"/>
              </a:spcAft>
            </a:pPr>
            <a:r>
              <a:rPr lang="en-GB" sz="1530" kern="1200">
                <a:solidFill>
                  <a:schemeClr val="tx1"/>
                </a:solidFill>
                <a:latin typeface="+mn-lt"/>
                <a:ea typeface="+mn-ea"/>
                <a:cs typeface="+mn-cs"/>
              </a:rPr>
              <a:t>L            R</a:t>
            </a:r>
            <a:endParaRPr lang="en-GB"/>
          </a:p>
        </p:txBody>
      </p:sp>
      <mc:AlternateContent xmlns:mc="http://schemas.openxmlformats.org/markup-compatibility/2006" xmlns:p14="http://schemas.microsoft.com/office/powerpoint/2010/main">
        <mc:Choice Requires="p14">
          <p:contentPart p14:bwMode="auto" r:id="rId7">
            <p14:nvContentPartPr>
              <p14:cNvPr id="37" name="Ink 36">
                <a:extLst>
                  <a:ext uri="{FF2B5EF4-FFF2-40B4-BE49-F238E27FC236}">
                    <a16:creationId xmlns:a16="http://schemas.microsoft.com/office/drawing/2014/main" id="{04E17C16-4FDC-819A-B124-9F14C74C51BE}"/>
                  </a:ext>
                </a:extLst>
              </p14:cNvPr>
              <p14:cNvContentPartPr/>
              <p14:nvPr/>
            </p14:nvContentPartPr>
            <p14:xfrm>
              <a:off x="3187189" y="2167626"/>
              <a:ext cx="493998" cy="494917"/>
            </p14:xfrm>
          </p:contentPart>
        </mc:Choice>
        <mc:Fallback xmlns="">
          <p:pic>
            <p:nvPicPr>
              <p:cNvPr id="37" name="Ink 36">
                <a:extLst>
                  <a:ext uri="{FF2B5EF4-FFF2-40B4-BE49-F238E27FC236}">
                    <a16:creationId xmlns:a16="http://schemas.microsoft.com/office/drawing/2014/main" id="{04E17C16-4FDC-819A-B124-9F14C74C51BE}"/>
                  </a:ext>
                </a:extLst>
              </p:cNvPr>
              <p:cNvPicPr/>
              <p:nvPr/>
            </p:nvPicPr>
            <p:blipFill>
              <a:blip r:embed="rId8"/>
              <a:stretch>
                <a:fillRect/>
              </a:stretch>
            </p:blipFill>
            <p:spPr>
              <a:xfrm>
                <a:off x="3133180" y="2059644"/>
                <a:ext cx="601655" cy="710521"/>
              </a:xfrm>
              <a:prstGeom prst="rect">
                <a:avLst/>
              </a:prstGeom>
            </p:spPr>
          </p:pic>
        </mc:Fallback>
      </mc:AlternateContent>
      <p:sp>
        <p:nvSpPr>
          <p:cNvPr id="38" name="Arrow: Left 37">
            <a:extLst>
              <a:ext uri="{FF2B5EF4-FFF2-40B4-BE49-F238E27FC236}">
                <a16:creationId xmlns:a16="http://schemas.microsoft.com/office/drawing/2014/main" id="{E70677B2-0E91-C2FD-6792-A6A5B5591C3D}"/>
              </a:ext>
            </a:extLst>
          </p:cNvPr>
          <p:cNvSpPr/>
          <p:nvPr/>
        </p:nvSpPr>
        <p:spPr>
          <a:xfrm rot="20289393">
            <a:off x="3662792" y="2057376"/>
            <a:ext cx="674758" cy="36907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D6E3EE06-B072-B3DE-1AF0-9A1A744DB8C1}"/>
              </a:ext>
            </a:extLst>
          </p:cNvPr>
          <p:cNvSpPr txBox="1"/>
          <p:nvPr/>
        </p:nvSpPr>
        <p:spPr>
          <a:xfrm>
            <a:off x="4443091" y="1970594"/>
            <a:ext cx="920921" cy="327782"/>
          </a:xfrm>
          <a:prstGeom prst="rect">
            <a:avLst/>
          </a:prstGeom>
          <a:noFill/>
        </p:spPr>
        <p:txBody>
          <a:bodyPr wrap="square" rtlCol="0">
            <a:spAutoFit/>
          </a:bodyPr>
          <a:lstStyle/>
          <a:p>
            <a:pPr defTabSz="777240">
              <a:spcAft>
                <a:spcPts val="600"/>
              </a:spcAft>
            </a:pPr>
            <a:r>
              <a:rPr lang="en-GB" sz="1530" kern="1200">
                <a:solidFill>
                  <a:schemeClr val="tx1"/>
                </a:solidFill>
                <a:latin typeface="+mn-lt"/>
                <a:ea typeface="+mn-ea"/>
                <a:cs typeface="+mn-cs"/>
              </a:rPr>
              <a:t>Passion</a:t>
            </a:r>
            <a:endParaRPr lang="en-GB"/>
          </a:p>
        </p:txBody>
      </p:sp>
      <p:pic>
        <p:nvPicPr>
          <p:cNvPr id="40" name="Picture 39">
            <a:extLst>
              <a:ext uri="{FF2B5EF4-FFF2-40B4-BE49-F238E27FC236}">
                <a16:creationId xmlns:a16="http://schemas.microsoft.com/office/drawing/2014/main" id="{F08FE9F7-6951-1F93-1051-AE3B93DB1CC7}"/>
              </a:ext>
            </a:extLst>
          </p:cNvPr>
          <p:cNvPicPr>
            <a:picLocks noChangeAspect="1"/>
          </p:cNvPicPr>
          <p:nvPr/>
        </p:nvPicPr>
        <p:blipFill>
          <a:blip r:embed="rId9"/>
          <a:stretch>
            <a:fillRect/>
          </a:stretch>
        </p:blipFill>
        <p:spPr>
          <a:xfrm>
            <a:off x="11549932" y="6201264"/>
            <a:ext cx="399605" cy="539726"/>
          </a:xfrm>
          <a:prstGeom prst="rect">
            <a:avLst/>
          </a:prstGeom>
        </p:spPr>
      </p:pic>
    </p:spTree>
    <p:extLst>
      <p:ext uri="{BB962C8B-B14F-4D97-AF65-F5344CB8AC3E}">
        <p14:creationId xmlns:p14="http://schemas.microsoft.com/office/powerpoint/2010/main" val="258378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51ADF7-D0F9-15BB-A836-BB207FC3FA4D}"/>
              </a:ext>
            </a:extLst>
          </p:cNvPr>
          <p:cNvSpPr>
            <a:spLocks noGrp="1"/>
          </p:cNvSpPr>
          <p:nvPr>
            <p:ph type="title"/>
          </p:nvPr>
        </p:nvSpPr>
        <p:spPr>
          <a:xfrm>
            <a:off x="838200" y="673770"/>
            <a:ext cx="3220329" cy="1202655"/>
          </a:xfrm>
        </p:spPr>
        <p:txBody>
          <a:bodyPr anchor="t">
            <a:normAutofit/>
          </a:bodyPr>
          <a:lstStyle/>
          <a:p>
            <a:r>
              <a:rPr lang="en-GB" sz="5400" dirty="0">
                <a:solidFill>
                  <a:srgbClr val="FFFFFF"/>
                </a:solidFill>
              </a:rPr>
              <a:t>Sociogram </a:t>
            </a:r>
          </a:p>
        </p:txBody>
      </p:sp>
      <p:pic>
        <p:nvPicPr>
          <p:cNvPr id="5" name="Picture 4">
            <a:extLst>
              <a:ext uri="{FF2B5EF4-FFF2-40B4-BE49-F238E27FC236}">
                <a16:creationId xmlns:a16="http://schemas.microsoft.com/office/drawing/2014/main" id="{159DC38C-20F7-5640-ACE4-9B9298913357}"/>
              </a:ext>
            </a:extLst>
          </p:cNvPr>
          <p:cNvPicPr>
            <a:picLocks noChangeAspect="1"/>
          </p:cNvPicPr>
          <p:nvPr/>
        </p:nvPicPr>
        <p:blipFill>
          <a:blip r:embed="rId2"/>
          <a:stretch>
            <a:fillRect/>
          </a:stretch>
        </p:blipFill>
        <p:spPr>
          <a:xfrm>
            <a:off x="11646262" y="6176963"/>
            <a:ext cx="469433" cy="634039"/>
          </a:xfrm>
          <a:prstGeom prst="rect">
            <a:avLst/>
          </a:prstGeom>
        </p:spPr>
      </p:pic>
      <p:graphicFrame>
        <p:nvGraphicFramePr>
          <p:cNvPr id="26" name="Content Placeholder 5">
            <a:extLst>
              <a:ext uri="{FF2B5EF4-FFF2-40B4-BE49-F238E27FC236}">
                <a16:creationId xmlns:a16="http://schemas.microsoft.com/office/drawing/2014/main" id="{08C5D0B0-2FEE-D52F-E1A1-B2853FC625F6}"/>
              </a:ext>
            </a:extLst>
          </p:cNvPr>
          <p:cNvGraphicFramePr>
            <a:graphicFrameLocks noGrp="1"/>
          </p:cNvGraphicFramePr>
          <p:nvPr>
            <p:ph idx="1"/>
            <p:extLst>
              <p:ext uri="{D42A27DB-BD31-4B8C-83A1-F6EECF244321}">
                <p14:modId xmlns:p14="http://schemas.microsoft.com/office/powerpoint/2010/main" val="311405510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03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7DC8-254B-07EE-4C81-B4D08FA6DF17}"/>
              </a:ext>
            </a:extLst>
          </p:cNvPr>
          <p:cNvSpPr>
            <a:spLocks noGrp="1"/>
          </p:cNvSpPr>
          <p:nvPr>
            <p:ph type="title"/>
          </p:nvPr>
        </p:nvSpPr>
        <p:spPr/>
        <p:txBody>
          <a:bodyPr/>
          <a:lstStyle/>
          <a:p>
            <a:r>
              <a:rPr lang="en-GB" dirty="0"/>
              <a:t>The Human condition</a:t>
            </a:r>
          </a:p>
        </p:txBody>
      </p:sp>
      <p:sp>
        <p:nvSpPr>
          <p:cNvPr id="3" name="Content Placeholder 2">
            <a:extLst>
              <a:ext uri="{FF2B5EF4-FFF2-40B4-BE49-F238E27FC236}">
                <a16:creationId xmlns:a16="http://schemas.microsoft.com/office/drawing/2014/main" id="{B904D857-D172-35A7-4309-51555603B086}"/>
              </a:ext>
            </a:extLst>
          </p:cNvPr>
          <p:cNvSpPr>
            <a:spLocks noGrp="1"/>
          </p:cNvSpPr>
          <p:nvPr>
            <p:ph sz="half" idx="1"/>
          </p:nvPr>
        </p:nvSpPr>
        <p:spPr/>
        <p:txBody>
          <a:bodyPr>
            <a:normAutofit/>
          </a:bodyPr>
          <a:lstStyle/>
          <a:p>
            <a:r>
              <a:rPr lang="en-GB" sz="1200" b="1" dirty="0"/>
              <a:t>Science is only correct at a certain point in time</a:t>
            </a:r>
          </a:p>
          <a:p>
            <a:r>
              <a:rPr lang="en-GB" sz="1200" b="1" dirty="0"/>
              <a:t>Sir Isaac Newton’s theory F=ma or net force equals to mass times acceleration was a complete explanation within a given time frame</a:t>
            </a:r>
          </a:p>
          <a:p>
            <a:r>
              <a:rPr lang="en-GB" sz="1200" b="1" dirty="0"/>
              <a:t>Today our understanding with quantum physics has grown, to some extent Newton’s theories are no longer the whole picture. We have arrived at that assumption by questioning what we know. So, Science must constantly question current understandings and beliefs to remain accurate.</a:t>
            </a:r>
          </a:p>
          <a:p>
            <a:r>
              <a:rPr lang="en-GB" sz="1200" b="1" dirty="0"/>
              <a:t>However, beliefs are not facts. Beliefs are not science, as we can believe anything that appears to explain or make sense to us, at the time.</a:t>
            </a:r>
          </a:p>
          <a:p>
            <a:r>
              <a:rPr lang="en-GB" sz="1200" b="1" dirty="0"/>
              <a:t>Our data base, brain hemispheres, generally does not question its learned beliefs, it is too busy processing over 6000 pieces of information every minute.  </a:t>
            </a:r>
          </a:p>
          <a:p>
            <a:r>
              <a:rPr lang="en-GB" sz="1200" b="1" dirty="0"/>
              <a:t>It does not want to relearn; it is remarkably poor at questioning what it has already perceived to be the truth.</a:t>
            </a:r>
          </a:p>
          <a:p>
            <a:r>
              <a:rPr lang="en-GB" sz="1200" b="1" dirty="0"/>
              <a:t>Cognitive dissidence causes confusion and frustration and so information that challenges out beliefs can cause emotional trauma and rejection of reality.  Everything we emotionally respond to is old learning?</a:t>
            </a:r>
          </a:p>
        </p:txBody>
      </p:sp>
      <p:sp>
        <p:nvSpPr>
          <p:cNvPr id="4" name="Content Placeholder 3">
            <a:extLst>
              <a:ext uri="{FF2B5EF4-FFF2-40B4-BE49-F238E27FC236}">
                <a16:creationId xmlns:a16="http://schemas.microsoft.com/office/drawing/2014/main" id="{DD989112-47B9-FFEA-AEC0-9B5B02BBE249}"/>
              </a:ext>
            </a:extLst>
          </p:cNvPr>
          <p:cNvSpPr>
            <a:spLocks noGrp="1"/>
          </p:cNvSpPr>
          <p:nvPr>
            <p:ph sz="half" idx="2"/>
          </p:nvPr>
        </p:nvSpPr>
        <p:spPr/>
        <p:txBody>
          <a:bodyPr>
            <a:normAutofit/>
          </a:bodyPr>
          <a:lstStyle/>
          <a:p>
            <a:r>
              <a:rPr lang="en-GB" sz="1400" b="1" dirty="0"/>
              <a:t>We judge because we check off information against what we already believe to be true, our conversations are stimulated from previously understood information, or as someone once said, we judge and jump to conclusions because judging and assuming is easier than thinking, learning or even relearning</a:t>
            </a:r>
          </a:p>
          <a:p>
            <a:r>
              <a:rPr lang="en-GB" sz="1400" b="1" dirty="0"/>
              <a:t>Whilst there is some truth in this, it is more that out brain does this without permission or awareness.</a:t>
            </a:r>
          </a:p>
          <a:p>
            <a:r>
              <a:rPr lang="en-GB" sz="1400" b="1" dirty="0"/>
              <a:t>Our feelings tell us we are right, of course they do, we are referencing our inaccurate database for proof</a:t>
            </a:r>
          </a:p>
          <a:p>
            <a:r>
              <a:rPr lang="en-GB" sz="1400" b="1" dirty="0"/>
              <a:t>That is how we think that we know, through feelings</a:t>
            </a:r>
          </a:p>
          <a:p>
            <a:r>
              <a:rPr lang="en-GB" sz="1400" b="1" dirty="0"/>
              <a:t>And at times we were and are right, which is why our database stored the information in the first place, and so maintains the pathology</a:t>
            </a:r>
          </a:p>
          <a:p>
            <a:r>
              <a:rPr lang="en-GB" sz="1400" b="1" dirty="0"/>
              <a:t>This is a very human condition</a:t>
            </a:r>
          </a:p>
          <a:p>
            <a:r>
              <a:rPr lang="en-GB" sz="1400" b="1" dirty="0"/>
              <a:t>Although unchecked can be the cause of depression and certainly depressive feelings, whilst adversely affecting relationships.</a:t>
            </a:r>
          </a:p>
          <a:p>
            <a:endParaRPr lang="en-GB" dirty="0"/>
          </a:p>
        </p:txBody>
      </p:sp>
      <p:pic>
        <p:nvPicPr>
          <p:cNvPr id="5" name="Picture 4">
            <a:extLst>
              <a:ext uri="{FF2B5EF4-FFF2-40B4-BE49-F238E27FC236}">
                <a16:creationId xmlns:a16="http://schemas.microsoft.com/office/drawing/2014/main" id="{71ACA01D-553C-00E1-CE46-77F2EAE11882}"/>
              </a:ext>
            </a:extLst>
          </p:cNvPr>
          <p:cNvPicPr>
            <a:picLocks noChangeAspect="1"/>
          </p:cNvPicPr>
          <p:nvPr/>
        </p:nvPicPr>
        <p:blipFill>
          <a:blip r:embed="rId2"/>
          <a:stretch>
            <a:fillRect/>
          </a:stretch>
        </p:blipFill>
        <p:spPr>
          <a:xfrm>
            <a:off x="11608940" y="6134975"/>
            <a:ext cx="469433" cy="634039"/>
          </a:xfrm>
          <a:prstGeom prst="rect">
            <a:avLst/>
          </a:prstGeom>
        </p:spPr>
      </p:pic>
    </p:spTree>
    <p:extLst>
      <p:ext uri="{BB962C8B-B14F-4D97-AF65-F5344CB8AC3E}">
        <p14:creationId xmlns:p14="http://schemas.microsoft.com/office/powerpoint/2010/main" val="174186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 name="Freeform: Shape 5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itle 4">
            <a:extLst>
              <a:ext uri="{FF2B5EF4-FFF2-40B4-BE49-F238E27FC236}">
                <a16:creationId xmlns:a16="http://schemas.microsoft.com/office/drawing/2014/main" id="{ADBEC402-0DB5-2ED7-51CC-4603444967DC}"/>
              </a:ext>
            </a:extLst>
          </p:cNvPr>
          <p:cNvSpPr>
            <a:spLocks noGrp="1"/>
          </p:cNvSpPr>
          <p:nvPr>
            <p:ph type="title"/>
          </p:nvPr>
        </p:nvSpPr>
        <p:spPr>
          <a:xfrm>
            <a:off x="786385" y="841248"/>
            <a:ext cx="3515244" cy="5340097"/>
          </a:xfrm>
        </p:spPr>
        <p:txBody>
          <a:bodyPr anchor="ctr">
            <a:normAutofit/>
          </a:bodyPr>
          <a:lstStyle/>
          <a:p>
            <a:r>
              <a:rPr lang="en-GB" sz="4800" dirty="0">
                <a:solidFill>
                  <a:schemeClr val="bg1"/>
                </a:solidFill>
              </a:rPr>
              <a:t>Apposition Of Opposites The Process</a:t>
            </a:r>
          </a:p>
        </p:txBody>
      </p:sp>
      <p:graphicFrame>
        <p:nvGraphicFramePr>
          <p:cNvPr id="20" name="Content Placeholder 5">
            <a:extLst>
              <a:ext uri="{FF2B5EF4-FFF2-40B4-BE49-F238E27FC236}">
                <a16:creationId xmlns:a16="http://schemas.microsoft.com/office/drawing/2014/main" id="{3560927C-AABD-493E-359C-8894D4EF5C73}"/>
              </a:ext>
            </a:extLst>
          </p:cNvPr>
          <p:cNvGraphicFramePr>
            <a:graphicFrameLocks noGrp="1"/>
          </p:cNvGraphicFramePr>
          <p:nvPr>
            <p:ph idx="1"/>
            <p:extLst>
              <p:ext uri="{D42A27DB-BD31-4B8C-83A1-F6EECF244321}">
                <p14:modId xmlns:p14="http://schemas.microsoft.com/office/powerpoint/2010/main" val="313377965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FECDF1F-7B03-B760-A643-839C28009228}"/>
              </a:ext>
            </a:extLst>
          </p:cNvPr>
          <p:cNvPicPr>
            <a:picLocks noChangeAspect="1"/>
          </p:cNvPicPr>
          <p:nvPr/>
        </p:nvPicPr>
        <p:blipFill>
          <a:blip r:embed="rId7"/>
          <a:stretch>
            <a:fillRect/>
          </a:stretch>
        </p:blipFill>
        <p:spPr>
          <a:xfrm>
            <a:off x="11549932" y="6201264"/>
            <a:ext cx="399605" cy="539726"/>
          </a:xfrm>
          <a:prstGeom prst="rect">
            <a:avLst/>
          </a:prstGeom>
        </p:spPr>
      </p:pic>
    </p:spTree>
    <p:extLst>
      <p:ext uri="{BB962C8B-B14F-4D97-AF65-F5344CB8AC3E}">
        <p14:creationId xmlns:p14="http://schemas.microsoft.com/office/powerpoint/2010/main" val="1173886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354</TotalTime>
  <Words>533</Words>
  <Application>Microsoft Office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Comic Sans MS</vt:lpstr>
      <vt:lpstr>Office Theme</vt:lpstr>
      <vt:lpstr>Board Notes   ADVANCED DIPLOMA COURSE                                                                                                                                                        WORKING WITH THE SYMPTOMS OF  DEPRESSION </vt:lpstr>
      <vt:lpstr>CBT – Beck and Ellis</vt:lpstr>
      <vt:lpstr>Brain – think of as masculine &amp; feminine</vt:lpstr>
      <vt:lpstr>Sociogram </vt:lpstr>
      <vt:lpstr>The Human condition</vt:lpstr>
      <vt:lpstr>Apposition Of Opposites The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Pseudo Regression Therapy  (Milton Eriksson)</dc:title>
  <dc:creator>Victoria Hicks</dc:creator>
  <cp:lastModifiedBy>James Golding</cp:lastModifiedBy>
  <cp:revision>3</cp:revision>
  <dcterms:created xsi:type="dcterms:W3CDTF">2024-02-25T16:14:15Z</dcterms:created>
  <dcterms:modified xsi:type="dcterms:W3CDTF">2024-03-29T12:37:24Z</dcterms:modified>
</cp:coreProperties>
</file>